
<file path=[Content_Types].xml><?xml version="1.0" encoding="utf-8"?>
<Types xmlns="http://schemas.openxmlformats.org/package/2006/content-types">
  <Default Extension="emf" ContentType="image/x-emf"/>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1" r:id="rId1"/>
  </p:sldMasterIdLst>
  <p:notesMasterIdLst>
    <p:notesMasterId r:id="rId17"/>
  </p:notesMasterIdLst>
  <p:sldIdLst>
    <p:sldId id="256" r:id="rId2"/>
    <p:sldId id="257" r:id="rId3"/>
    <p:sldId id="258" r:id="rId4"/>
    <p:sldId id="259" r:id="rId5"/>
    <p:sldId id="260" r:id="rId6"/>
    <p:sldId id="261" r:id="rId7"/>
    <p:sldId id="269" r:id="rId8"/>
    <p:sldId id="263" r:id="rId9"/>
    <p:sldId id="270" r:id="rId10"/>
    <p:sldId id="264" r:id="rId11"/>
    <p:sldId id="271" r:id="rId12"/>
    <p:sldId id="265" r:id="rId13"/>
    <p:sldId id="272" r:id="rId14"/>
    <p:sldId id="266" r:id="rId15"/>
    <p:sldId id="267"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6E5BFAD1-AAF1-4295-8C6D-98DE2035F0DD}">
          <p14:sldIdLst>
            <p14:sldId id="256"/>
            <p14:sldId id="257"/>
          </p14:sldIdLst>
        </p14:section>
        <p14:section name="Algorithms" id="{6434B239-D5FB-4526-8AD2-C12DBA40D6F6}">
          <p14:sldIdLst>
            <p14:sldId id="258"/>
            <p14:sldId id="259"/>
            <p14:sldId id="260"/>
            <p14:sldId id="261"/>
            <p14:sldId id="269"/>
            <p14:sldId id="263"/>
            <p14:sldId id="270"/>
            <p14:sldId id="264"/>
            <p14:sldId id="271"/>
            <p14:sldId id="265"/>
            <p14:sldId id="272"/>
          </p14:sldIdLst>
        </p14:section>
        <p14:section name="Book-keeper" id="{0DF6E60D-7539-41EB-B569-E82E8F01DD25}">
          <p14:sldIdLst>
            <p14:sldId id="266"/>
          </p14:sldIdLst>
        </p14:section>
        <p14:section name="Elden Ring 2D" id="{2877D46B-1C10-4260-8B3D-C4E180175F96}">
          <p14:sldIdLst>
            <p14:sldId id="26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2E8E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B459F20A-F1B7-4BB0-A651-CACEFADE1B26}" v="94" dt="2023-06-01T15:50:47.18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84" d="100"/>
          <a:sy n="84" d="100"/>
        </p:scale>
        <p:origin x="68" y="51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tin Amiri" userId="093b6f5b5179df85" providerId="LiveId" clId="{B459F20A-F1B7-4BB0-A651-CACEFADE1B26}"/>
    <pc:docChg chg="undo redo custSel addSld delSld modSld addMainMaster delMainMaster addSection modSection">
      <pc:chgData name="Matin Amiri" userId="093b6f5b5179df85" providerId="LiveId" clId="{B459F20A-F1B7-4BB0-A651-CACEFADE1B26}" dt="2023-06-01T16:07:11.020" v="6870" actId="20577"/>
      <pc:docMkLst>
        <pc:docMk/>
      </pc:docMkLst>
      <pc:sldChg chg="addSp delSp modSp new mod setBg modClrScheme addAnim delAnim modAnim setClrOvrMap delDesignElem chgLayout">
        <pc:chgData name="Matin Amiri" userId="093b6f5b5179df85" providerId="LiveId" clId="{B459F20A-F1B7-4BB0-A651-CACEFADE1B26}" dt="2023-06-01T13:29:19.861" v="4937"/>
        <pc:sldMkLst>
          <pc:docMk/>
          <pc:sldMk cId="1954500817" sldId="256"/>
        </pc:sldMkLst>
        <pc:spChg chg="mod ord">
          <ac:chgData name="Matin Amiri" userId="093b6f5b5179df85" providerId="LiveId" clId="{B459F20A-F1B7-4BB0-A651-CACEFADE1B26}" dt="2023-05-31T08:31:01.296" v="237" actId="166"/>
          <ac:spMkLst>
            <pc:docMk/>
            <pc:sldMk cId="1954500817" sldId="256"/>
            <ac:spMk id="2" creationId="{EBE769AB-E47E-16B7-6388-934A30EF467B}"/>
          </ac:spMkLst>
        </pc:spChg>
        <pc:spChg chg="mod ord">
          <ac:chgData name="Matin Amiri" userId="093b6f5b5179df85" providerId="LiveId" clId="{B459F20A-F1B7-4BB0-A651-CACEFADE1B26}" dt="2023-05-31T08:31:01.296" v="237" actId="166"/>
          <ac:spMkLst>
            <pc:docMk/>
            <pc:sldMk cId="1954500817" sldId="256"/>
            <ac:spMk id="3" creationId="{BDCBA230-C7D3-D623-A4A7-C8C046D4C44C}"/>
          </ac:spMkLst>
        </pc:spChg>
        <pc:spChg chg="add del mod ord">
          <ac:chgData name="Matin Amiri" userId="093b6f5b5179df85" providerId="LiveId" clId="{B459F20A-F1B7-4BB0-A651-CACEFADE1B26}" dt="2023-05-31T08:31:03.436" v="245" actId="11529"/>
          <ac:spMkLst>
            <pc:docMk/>
            <pc:sldMk cId="1954500817" sldId="256"/>
            <ac:spMk id="7" creationId="{841337C8-08A7-A761-0097-4A6B7D7D5CDD}"/>
          </ac:spMkLst>
        </pc:spChg>
        <pc:spChg chg="add del">
          <ac:chgData name="Matin Amiri" userId="093b6f5b5179df85" providerId="LiveId" clId="{B459F20A-F1B7-4BB0-A651-CACEFADE1B26}" dt="2023-05-31T08:31:05.049" v="248" actId="26606"/>
          <ac:spMkLst>
            <pc:docMk/>
            <pc:sldMk cId="1954500817" sldId="256"/>
            <ac:spMk id="8" creationId="{DF0CAD46-2E46-44EB-A063-C05881768CE6}"/>
          </ac:spMkLst>
        </pc:spChg>
        <pc:spChg chg="add del">
          <ac:chgData name="Matin Amiri" userId="093b6f5b5179df85" providerId="LiveId" clId="{B459F20A-F1B7-4BB0-A651-CACEFADE1B26}" dt="2023-05-31T08:24:58.829" v="34" actId="26606"/>
          <ac:spMkLst>
            <pc:docMk/>
            <pc:sldMk cId="1954500817" sldId="256"/>
            <ac:spMk id="9" creationId="{44CA2EAD-E7C7-4F64-924A-52D34FD759C7}"/>
          </ac:spMkLst>
        </pc:spChg>
        <pc:spChg chg="add del">
          <ac:chgData name="Matin Amiri" userId="093b6f5b5179df85" providerId="LiveId" clId="{B459F20A-F1B7-4BB0-A651-CACEFADE1B26}" dt="2023-05-31T08:31:05.049" v="248" actId="26606"/>
          <ac:spMkLst>
            <pc:docMk/>
            <pc:sldMk cId="1954500817" sldId="256"/>
            <ac:spMk id="10" creationId="{DE8A7E9B-3161-4AE7-B85C-EE3D7786D549}"/>
          </ac:spMkLst>
        </pc:spChg>
        <pc:spChg chg="add del">
          <ac:chgData name="Matin Amiri" userId="093b6f5b5179df85" providerId="LiveId" clId="{B459F20A-F1B7-4BB0-A651-CACEFADE1B26}" dt="2023-05-31T08:25:11.240" v="38" actId="26606"/>
          <ac:spMkLst>
            <pc:docMk/>
            <pc:sldMk cId="1954500817" sldId="256"/>
            <ac:spMk id="13" creationId="{B40A8CA7-7D5A-43B0-A1A0-B558ECA9EED1}"/>
          </ac:spMkLst>
        </pc:spChg>
        <pc:spChg chg="add del">
          <ac:chgData name="Matin Amiri" userId="093b6f5b5179df85" providerId="LiveId" clId="{B459F20A-F1B7-4BB0-A651-CACEFADE1B26}" dt="2023-05-31T08:25:11.240" v="38" actId="26606"/>
          <ac:spMkLst>
            <pc:docMk/>
            <pc:sldMk cId="1954500817" sldId="256"/>
            <ac:spMk id="14" creationId="{0AF4F2BA-3C03-4E2C-8ABC-0949B61B3C5E}"/>
          </ac:spMkLst>
        </pc:spChg>
        <pc:spChg chg="add del">
          <ac:chgData name="Matin Amiri" userId="093b6f5b5179df85" providerId="LiveId" clId="{B459F20A-F1B7-4BB0-A651-CACEFADE1B26}" dt="2023-05-31T08:25:15.623" v="40" actId="26606"/>
          <ac:spMkLst>
            <pc:docMk/>
            <pc:sldMk cId="1954500817" sldId="256"/>
            <ac:spMk id="20" creationId="{A38827F1-3359-44F6-9009-43AE2B17FEAD}"/>
          </ac:spMkLst>
        </pc:spChg>
        <pc:spChg chg="add del">
          <ac:chgData name="Matin Amiri" userId="093b6f5b5179df85" providerId="LiveId" clId="{B459F20A-F1B7-4BB0-A651-CACEFADE1B26}" dt="2023-05-31T08:25:15.623" v="40" actId="26606"/>
          <ac:spMkLst>
            <pc:docMk/>
            <pc:sldMk cId="1954500817" sldId="256"/>
            <ac:spMk id="21" creationId="{17AFAD67-5350-4773-886F-D6DD7E66DB04}"/>
          </ac:spMkLst>
        </pc:spChg>
        <pc:spChg chg="add del">
          <ac:chgData name="Matin Amiri" userId="093b6f5b5179df85" providerId="LiveId" clId="{B459F20A-F1B7-4BB0-A651-CACEFADE1B26}" dt="2023-05-31T08:25:21.788" v="42" actId="26606"/>
          <ac:spMkLst>
            <pc:docMk/>
            <pc:sldMk cId="1954500817" sldId="256"/>
            <ac:spMk id="28" creationId="{DF0CAD46-2E46-44EB-A063-C05881768CE6}"/>
          </ac:spMkLst>
        </pc:spChg>
        <pc:spChg chg="add del">
          <ac:chgData name="Matin Amiri" userId="093b6f5b5179df85" providerId="LiveId" clId="{B459F20A-F1B7-4BB0-A651-CACEFADE1B26}" dt="2023-05-31T08:25:21.788" v="42" actId="26606"/>
          <ac:spMkLst>
            <pc:docMk/>
            <pc:sldMk cId="1954500817" sldId="256"/>
            <ac:spMk id="30" creationId="{DE8A7E9B-3161-4AE7-B85C-EE3D7786D549}"/>
          </ac:spMkLst>
        </pc:spChg>
        <pc:spChg chg="add del">
          <ac:chgData name="Matin Amiri" userId="093b6f5b5179df85" providerId="LiveId" clId="{B459F20A-F1B7-4BB0-A651-CACEFADE1B26}" dt="2023-05-31T08:25:23.971" v="44" actId="26606"/>
          <ac:spMkLst>
            <pc:docMk/>
            <pc:sldMk cId="1954500817" sldId="256"/>
            <ac:spMk id="36" creationId="{0760E4C7-47B8-4356-ABCA-CC9C79E2D2B6}"/>
          </ac:spMkLst>
        </pc:spChg>
        <pc:spChg chg="add del">
          <ac:chgData name="Matin Amiri" userId="093b6f5b5179df85" providerId="LiveId" clId="{B459F20A-F1B7-4BB0-A651-CACEFADE1B26}" dt="2023-05-31T08:25:23.971" v="44" actId="26606"/>
          <ac:spMkLst>
            <pc:docMk/>
            <pc:sldMk cId="1954500817" sldId="256"/>
            <ac:spMk id="38" creationId="{3898FA35-B55D-44B7-9A7D-57C57A4A6435}"/>
          </ac:spMkLst>
        </pc:spChg>
        <pc:spChg chg="add del">
          <ac:chgData name="Matin Amiri" userId="093b6f5b5179df85" providerId="LiveId" clId="{B459F20A-F1B7-4BB0-A651-CACEFADE1B26}" dt="2023-05-31T08:25:26.550" v="46" actId="26606"/>
          <ac:spMkLst>
            <pc:docMk/>
            <pc:sldMk cId="1954500817" sldId="256"/>
            <ac:spMk id="41" creationId="{DF0CAD46-2E46-44EB-A063-C05881768CE6}"/>
          </ac:spMkLst>
        </pc:spChg>
        <pc:spChg chg="add del">
          <ac:chgData name="Matin Amiri" userId="093b6f5b5179df85" providerId="LiveId" clId="{B459F20A-F1B7-4BB0-A651-CACEFADE1B26}" dt="2023-05-31T08:25:26.550" v="46" actId="26606"/>
          <ac:spMkLst>
            <pc:docMk/>
            <pc:sldMk cId="1954500817" sldId="256"/>
            <ac:spMk id="43" creationId="{DE8A7E9B-3161-4AE7-B85C-EE3D7786D549}"/>
          </ac:spMkLst>
        </pc:spChg>
        <pc:spChg chg="add del">
          <ac:chgData name="Matin Amiri" userId="093b6f5b5179df85" providerId="LiveId" clId="{B459F20A-F1B7-4BB0-A651-CACEFADE1B26}" dt="2023-05-31T08:25:28.215" v="48" actId="26606"/>
          <ac:spMkLst>
            <pc:docMk/>
            <pc:sldMk cId="1954500817" sldId="256"/>
            <ac:spMk id="49" creationId="{0760E4C7-47B8-4356-ABCA-CC9C79E2D2B6}"/>
          </ac:spMkLst>
        </pc:spChg>
        <pc:spChg chg="add del">
          <ac:chgData name="Matin Amiri" userId="093b6f5b5179df85" providerId="LiveId" clId="{B459F20A-F1B7-4BB0-A651-CACEFADE1B26}" dt="2023-05-31T08:25:28.215" v="48" actId="26606"/>
          <ac:spMkLst>
            <pc:docMk/>
            <pc:sldMk cId="1954500817" sldId="256"/>
            <ac:spMk id="51" creationId="{3898FA35-B55D-44B7-9A7D-57C57A4A6435}"/>
          </ac:spMkLst>
        </pc:spChg>
        <pc:spChg chg="add del">
          <ac:chgData name="Matin Amiri" userId="093b6f5b5179df85" providerId="LiveId" clId="{B459F20A-F1B7-4BB0-A651-CACEFADE1B26}" dt="2023-05-31T08:27:22.216" v="61" actId="26606"/>
          <ac:spMkLst>
            <pc:docMk/>
            <pc:sldMk cId="1954500817" sldId="256"/>
            <ac:spMk id="54" creationId="{DF0CAD46-2E46-44EB-A063-C05881768CE6}"/>
          </ac:spMkLst>
        </pc:spChg>
        <pc:spChg chg="add del">
          <ac:chgData name="Matin Amiri" userId="093b6f5b5179df85" providerId="LiveId" clId="{B459F20A-F1B7-4BB0-A651-CACEFADE1B26}" dt="2023-05-31T08:27:22.216" v="61" actId="26606"/>
          <ac:spMkLst>
            <pc:docMk/>
            <pc:sldMk cId="1954500817" sldId="256"/>
            <ac:spMk id="56" creationId="{DE8A7E9B-3161-4AE7-B85C-EE3D7786D549}"/>
          </ac:spMkLst>
        </pc:spChg>
        <pc:spChg chg="add del">
          <ac:chgData name="Matin Amiri" userId="093b6f5b5179df85" providerId="LiveId" clId="{B459F20A-F1B7-4BB0-A651-CACEFADE1B26}" dt="2023-05-31T08:27:44.261" v="66"/>
          <ac:spMkLst>
            <pc:docMk/>
            <pc:sldMk cId="1954500817" sldId="256"/>
            <ac:spMk id="65" creationId="{DF0CAD46-2E46-44EB-A063-C05881768CE6}"/>
          </ac:spMkLst>
        </pc:spChg>
        <pc:spChg chg="add del">
          <ac:chgData name="Matin Amiri" userId="093b6f5b5179df85" providerId="LiveId" clId="{B459F20A-F1B7-4BB0-A651-CACEFADE1B26}" dt="2023-05-31T08:27:44.261" v="66"/>
          <ac:spMkLst>
            <pc:docMk/>
            <pc:sldMk cId="1954500817" sldId="256"/>
            <ac:spMk id="67" creationId="{DE8A7E9B-3161-4AE7-B85C-EE3D7786D549}"/>
          </ac:spMkLst>
        </pc:spChg>
        <pc:grpChg chg="add del">
          <ac:chgData name="Matin Amiri" userId="093b6f5b5179df85" providerId="LiveId" clId="{B459F20A-F1B7-4BB0-A651-CACEFADE1B26}" dt="2023-05-31T08:31:05.049" v="248" actId="26606"/>
          <ac:grpSpMkLst>
            <pc:docMk/>
            <pc:sldMk cId="1954500817" sldId="256"/>
            <ac:grpSpMk id="12" creationId="{C3E45FAB-3768-4529-B0E8-A0E9BE5E382B}"/>
          </ac:grpSpMkLst>
        </pc:grpChg>
        <pc:grpChg chg="add del">
          <ac:chgData name="Matin Amiri" userId="093b6f5b5179df85" providerId="LiveId" clId="{B459F20A-F1B7-4BB0-A651-CACEFADE1B26}" dt="2023-05-31T08:25:15.623" v="40" actId="26606"/>
          <ac:grpSpMkLst>
            <pc:docMk/>
            <pc:sldMk cId="1954500817" sldId="256"/>
            <ac:grpSpMk id="23" creationId="{3914D2BD-3C47-433D-81FE-DC6C39595F0E}"/>
          </ac:grpSpMkLst>
        </pc:grpChg>
        <pc:grpChg chg="add del">
          <ac:chgData name="Matin Amiri" userId="093b6f5b5179df85" providerId="LiveId" clId="{B459F20A-F1B7-4BB0-A651-CACEFADE1B26}" dt="2023-05-31T08:25:21.788" v="42" actId="26606"/>
          <ac:grpSpMkLst>
            <pc:docMk/>
            <pc:sldMk cId="1954500817" sldId="256"/>
            <ac:grpSpMk id="31" creationId="{C3E45FAB-3768-4529-B0E8-A0E9BE5E382B}"/>
          </ac:grpSpMkLst>
        </pc:grpChg>
        <pc:grpChg chg="add del">
          <ac:chgData name="Matin Amiri" userId="093b6f5b5179df85" providerId="LiveId" clId="{B459F20A-F1B7-4BB0-A651-CACEFADE1B26}" dt="2023-05-31T08:25:26.550" v="46" actId="26606"/>
          <ac:grpSpMkLst>
            <pc:docMk/>
            <pc:sldMk cId="1954500817" sldId="256"/>
            <ac:grpSpMk id="44" creationId="{C3E45FAB-3768-4529-B0E8-A0E9BE5E382B}"/>
          </ac:grpSpMkLst>
        </pc:grpChg>
        <pc:grpChg chg="add del">
          <ac:chgData name="Matin Amiri" userId="093b6f5b5179df85" providerId="LiveId" clId="{B459F20A-F1B7-4BB0-A651-CACEFADE1B26}" dt="2023-05-31T08:27:22.216" v="61" actId="26606"/>
          <ac:grpSpMkLst>
            <pc:docMk/>
            <pc:sldMk cId="1954500817" sldId="256"/>
            <ac:grpSpMk id="57" creationId="{C3E45FAB-3768-4529-B0E8-A0E9BE5E382B}"/>
          </ac:grpSpMkLst>
        </pc:grpChg>
        <pc:grpChg chg="add del">
          <ac:chgData name="Matin Amiri" userId="093b6f5b5179df85" providerId="LiveId" clId="{B459F20A-F1B7-4BB0-A651-CACEFADE1B26}" dt="2023-05-31T08:27:44.261" v="66"/>
          <ac:grpSpMkLst>
            <pc:docMk/>
            <pc:sldMk cId="1954500817" sldId="256"/>
            <ac:grpSpMk id="69" creationId="{C3E45FAB-3768-4529-B0E8-A0E9BE5E382B}"/>
          </ac:grpSpMkLst>
        </pc:grpChg>
        <pc:picChg chg="add del">
          <ac:chgData name="Matin Amiri" userId="093b6f5b5179df85" providerId="LiveId" clId="{B459F20A-F1B7-4BB0-A651-CACEFADE1B26}" dt="2023-05-31T08:24:58.829" v="34" actId="26606"/>
          <ac:picMkLst>
            <pc:docMk/>
            <pc:sldMk cId="1954500817" sldId="256"/>
            <ac:picMk id="4" creationId="{3ED9EA28-E441-2DBB-7DD4-4BCFC1307E16}"/>
          </ac:picMkLst>
        </pc:picChg>
        <pc:picChg chg="add mod ord">
          <ac:chgData name="Matin Amiri" userId="093b6f5b5179df85" providerId="LiveId" clId="{B459F20A-F1B7-4BB0-A651-CACEFADE1B26}" dt="2023-05-31T12:28:05.723" v="1428" actId="14100"/>
          <ac:picMkLst>
            <pc:docMk/>
            <pc:sldMk cId="1954500817" sldId="256"/>
            <ac:picMk id="6" creationId="{0869DBFA-EA18-B871-85A9-45FAC1A0FFE9}"/>
          </ac:picMkLst>
        </pc:picChg>
        <pc:picChg chg="add del">
          <ac:chgData name="Matin Amiri" userId="093b6f5b5179df85" providerId="LiveId" clId="{B459F20A-F1B7-4BB0-A651-CACEFADE1B26}" dt="2023-05-31T08:25:11.240" v="38" actId="26606"/>
          <ac:picMkLst>
            <pc:docMk/>
            <pc:sldMk cId="1954500817" sldId="256"/>
            <ac:picMk id="15" creationId="{6292FBEC-2A99-F9A0-C666-0EC81DB058A2}"/>
          </ac:picMkLst>
        </pc:picChg>
        <pc:picChg chg="add del">
          <ac:chgData name="Matin Amiri" userId="093b6f5b5179df85" providerId="LiveId" clId="{B459F20A-F1B7-4BB0-A651-CACEFADE1B26}" dt="2023-05-31T08:25:15.623" v="40" actId="26606"/>
          <ac:picMkLst>
            <pc:docMk/>
            <pc:sldMk cId="1954500817" sldId="256"/>
            <ac:picMk id="22" creationId="{03718613-A8C1-4168-3CD4-98E25641B8CA}"/>
          </ac:picMkLst>
        </pc:picChg>
        <pc:picChg chg="add del">
          <ac:chgData name="Matin Amiri" userId="093b6f5b5179df85" providerId="LiveId" clId="{B459F20A-F1B7-4BB0-A651-CACEFADE1B26}" dt="2023-05-31T08:25:21.788" v="42" actId="26606"/>
          <ac:picMkLst>
            <pc:docMk/>
            <pc:sldMk cId="1954500817" sldId="256"/>
            <ac:picMk id="29" creationId="{410AF0A5-215D-E492-8A37-AEADC5601154}"/>
          </ac:picMkLst>
        </pc:picChg>
        <pc:picChg chg="add del">
          <ac:chgData name="Matin Amiri" userId="093b6f5b5179df85" providerId="LiveId" clId="{B459F20A-F1B7-4BB0-A651-CACEFADE1B26}" dt="2023-05-31T08:25:23.971" v="44" actId="26606"/>
          <ac:picMkLst>
            <pc:docMk/>
            <pc:sldMk cId="1954500817" sldId="256"/>
            <ac:picMk id="37" creationId="{6EB7E5D5-0EB1-F02E-2566-4AD3A12A1C49}"/>
          </ac:picMkLst>
        </pc:picChg>
        <pc:picChg chg="add del">
          <ac:chgData name="Matin Amiri" userId="093b6f5b5179df85" providerId="LiveId" clId="{B459F20A-F1B7-4BB0-A651-CACEFADE1B26}" dt="2023-05-31T08:25:26.550" v="46" actId="26606"/>
          <ac:picMkLst>
            <pc:docMk/>
            <pc:sldMk cId="1954500817" sldId="256"/>
            <ac:picMk id="42" creationId="{410AF0A5-215D-E492-8A37-AEADC5601154}"/>
          </ac:picMkLst>
        </pc:picChg>
        <pc:picChg chg="add del">
          <ac:chgData name="Matin Amiri" userId="093b6f5b5179df85" providerId="LiveId" clId="{B459F20A-F1B7-4BB0-A651-CACEFADE1B26}" dt="2023-05-31T08:25:28.215" v="48" actId="26606"/>
          <ac:picMkLst>
            <pc:docMk/>
            <pc:sldMk cId="1954500817" sldId="256"/>
            <ac:picMk id="50" creationId="{6EB7E5D5-0EB1-F02E-2566-4AD3A12A1C49}"/>
          </ac:picMkLst>
        </pc:picChg>
        <pc:picChg chg="add del mod">
          <ac:chgData name="Matin Amiri" userId="093b6f5b5179df85" providerId="LiveId" clId="{B459F20A-F1B7-4BB0-A651-CACEFADE1B26}" dt="2023-05-31T08:26:15.784" v="58" actId="478"/>
          <ac:picMkLst>
            <pc:docMk/>
            <pc:sldMk cId="1954500817" sldId="256"/>
            <ac:picMk id="55" creationId="{410AF0A5-215D-E492-8A37-AEADC5601154}"/>
          </ac:picMkLst>
        </pc:picChg>
        <pc:cxnChg chg="add del">
          <ac:chgData name="Matin Amiri" userId="093b6f5b5179df85" providerId="LiveId" clId="{B459F20A-F1B7-4BB0-A651-CACEFADE1B26}" dt="2023-05-31T08:24:58.829" v="34" actId="26606"/>
          <ac:cxnSpMkLst>
            <pc:docMk/>
            <pc:sldMk cId="1954500817" sldId="256"/>
            <ac:cxnSpMk id="11" creationId="{9E7C23BC-DAA6-40E1-8166-B8C4439D1430}"/>
          </ac:cxnSpMkLst>
        </pc:cxnChg>
        <pc:cxnChg chg="add del">
          <ac:chgData name="Matin Amiri" userId="093b6f5b5179df85" providerId="LiveId" clId="{B459F20A-F1B7-4BB0-A651-CACEFADE1B26}" dt="2023-05-31T08:25:11.240" v="38" actId="26606"/>
          <ac:cxnSpMkLst>
            <pc:docMk/>
            <pc:sldMk cId="1954500817" sldId="256"/>
            <ac:cxnSpMk id="16" creationId="{A07787ED-5EDC-4C54-AD87-55B60D0FE397}"/>
          </ac:cxnSpMkLst>
        </pc:cxnChg>
        <pc:cxnChg chg="add del">
          <ac:chgData name="Matin Amiri" userId="093b6f5b5179df85" providerId="LiveId" clId="{B459F20A-F1B7-4BB0-A651-CACEFADE1B26}" dt="2023-05-31T08:25:23.971" v="44" actId="26606"/>
          <ac:cxnSpMkLst>
            <pc:docMk/>
            <pc:sldMk cId="1954500817" sldId="256"/>
            <ac:cxnSpMk id="39" creationId="{414C5C93-B9E9-4392-ADCF-ABF21209DD56}"/>
          </ac:cxnSpMkLst>
        </pc:cxnChg>
        <pc:cxnChg chg="add del">
          <ac:chgData name="Matin Amiri" userId="093b6f5b5179df85" providerId="LiveId" clId="{B459F20A-F1B7-4BB0-A651-CACEFADE1B26}" dt="2023-05-31T08:25:28.215" v="48" actId="26606"/>
          <ac:cxnSpMkLst>
            <pc:docMk/>
            <pc:sldMk cId="1954500817" sldId="256"/>
            <ac:cxnSpMk id="52" creationId="{414C5C93-B9E9-4392-ADCF-ABF21209DD56}"/>
          </ac:cxnSpMkLst>
        </pc:cxnChg>
      </pc:sldChg>
      <pc:sldChg chg="addSp modSp new mod">
        <pc:chgData name="Matin Amiri" userId="093b6f5b5179df85" providerId="LiveId" clId="{B459F20A-F1B7-4BB0-A651-CACEFADE1B26}" dt="2023-06-01T16:07:11.020" v="6870" actId="20577"/>
        <pc:sldMkLst>
          <pc:docMk/>
          <pc:sldMk cId="915900987" sldId="257"/>
        </pc:sldMkLst>
        <pc:spChg chg="mod">
          <ac:chgData name="Matin Amiri" userId="093b6f5b5179df85" providerId="LiveId" clId="{B459F20A-F1B7-4BB0-A651-CACEFADE1B26}" dt="2023-05-31T08:42:35.724" v="788" actId="113"/>
          <ac:spMkLst>
            <pc:docMk/>
            <pc:sldMk cId="915900987" sldId="257"/>
            <ac:spMk id="2" creationId="{73EFD6D8-1A2A-81FB-6B58-7C4381B662B7}"/>
          </ac:spMkLst>
        </pc:spChg>
        <pc:spChg chg="mod">
          <ac:chgData name="Matin Amiri" userId="093b6f5b5179df85" providerId="LiveId" clId="{B459F20A-F1B7-4BB0-A651-CACEFADE1B26}" dt="2023-06-01T16:05:45.993" v="6840" actId="20577"/>
          <ac:spMkLst>
            <pc:docMk/>
            <pc:sldMk cId="915900987" sldId="257"/>
            <ac:spMk id="3" creationId="{6851EC46-5D88-C6CC-C2AC-44D0458DEE0D}"/>
          </ac:spMkLst>
        </pc:spChg>
        <pc:spChg chg="add mod">
          <ac:chgData name="Matin Amiri" userId="093b6f5b5179df85" providerId="LiveId" clId="{B459F20A-F1B7-4BB0-A651-CACEFADE1B26}" dt="2023-06-01T13:26:54.347" v="4885" actId="20577"/>
          <ac:spMkLst>
            <pc:docMk/>
            <pc:sldMk cId="915900987" sldId="257"/>
            <ac:spMk id="4" creationId="{DAC4CDE4-F539-330E-CF26-8F06B4411472}"/>
          </ac:spMkLst>
        </pc:spChg>
        <pc:spChg chg="add mod">
          <ac:chgData name="Matin Amiri" userId="093b6f5b5179df85" providerId="LiveId" clId="{B459F20A-F1B7-4BB0-A651-CACEFADE1B26}" dt="2023-06-01T16:07:11.020" v="6870" actId="20577"/>
          <ac:spMkLst>
            <pc:docMk/>
            <pc:sldMk cId="915900987" sldId="257"/>
            <ac:spMk id="5" creationId="{E6DABA96-1617-7388-B10F-FEC5AB9055F2}"/>
          </ac:spMkLst>
        </pc:spChg>
      </pc:sldChg>
      <pc:sldChg chg="addSp delSp modSp new mod setBg">
        <pc:chgData name="Matin Amiri" userId="093b6f5b5179df85" providerId="LiveId" clId="{B459F20A-F1B7-4BB0-A651-CACEFADE1B26}" dt="2023-05-31T08:43:36.026" v="812" actId="26606"/>
        <pc:sldMkLst>
          <pc:docMk/>
          <pc:sldMk cId="1900802922" sldId="258"/>
        </pc:sldMkLst>
        <pc:spChg chg="mod">
          <ac:chgData name="Matin Amiri" userId="093b6f5b5179df85" providerId="LiveId" clId="{B459F20A-F1B7-4BB0-A651-CACEFADE1B26}" dt="2023-05-31T08:43:36.026" v="812" actId="26606"/>
          <ac:spMkLst>
            <pc:docMk/>
            <pc:sldMk cId="1900802922" sldId="258"/>
            <ac:spMk id="2" creationId="{4BAFAF2C-1BB9-34FC-57C4-60FD3463BCA6}"/>
          </ac:spMkLst>
        </pc:spChg>
        <pc:spChg chg="del">
          <ac:chgData name="Matin Amiri" userId="093b6f5b5179df85" providerId="LiveId" clId="{B459F20A-F1B7-4BB0-A651-CACEFADE1B26}" dt="2023-05-31T08:43:16.755" v="795" actId="478"/>
          <ac:spMkLst>
            <pc:docMk/>
            <pc:sldMk cId="1900802922" sldId="258"/>
            <ac:spMk id="3" creationId="{AC4D7977-010B-9D4A-E4AD-824271AEF72F}"/>
          </ac:spMkLst>
        </pc:spChg>
        <pc:spChg chg="add">
          <ac:chgData name="Matin Amiri" userId="093b6f5b5179df85" providerId="LiveId" clId="{B459F20A-F1B7-4BB0-A651-CACEFADE1B26}" dt="2023-05-31T08:43:36.026" v="812" actId="26606"/>
          <ac:spMkLst>
            <pc:docMk/>
            <pc:sldMk cId="1900802922" sldId="258"/>
            <ac:spMk id="7" creationId="{9D3B3C7E-BC2D-4436-8B03-AC421FA66787}"/>
          </ac:spMkLst>
        </pc:spChg>
        <pc:spChg chg="add">
          <ac:chgData name="Matin Amiri" userId="093b6f5b5179df85" providerId="LiveId" clId="{B459F20A-F1B7-4BB0-A651-CACEFADE1B26}" dt="2023-05-31T08:43:36.026" v="812" actId="26606"/>
          <ac:spMkLst>
            <pc:docMk/>
            <pc:sldMk cId="1900802922" sldId="258"/>
            <ac:spMk id="14" creationId="{4905C695-F54E-4EF8-8AEF-811D460E7AFE}"/>
          </ac:spMkLst>
        </pc:spChg>
        <pc:spChg chg="add">
          <ac:chgData name="Matin Amiri" userId="093b6f5b5179df85" providerId="LiveId" clId="{B459F20A-F1B7-4BB0-A651-CACEFADE1B26}" dt="2023-05-31T08:43:36.026" v="812" actId="26606"/>
          <ac:spMkLst>
            <pc:docMk/>
            <pc:sldMk cId="1900802922" sldId="258"/>
            <ac:spMk id="16" creationId="{485CD2A3-2099-476E-9A85-55DC735FA2B7}"/>
          </ac:spMkLst>
        </pc:spChg>
        <pc:grpChg chg="add">
          <ac:chgData name="Matin Amiri" userId="093b6f5b5179df85" providerId="LiveId" clId="{B459F20A-F1B7-4BB0-A651-CACEFADE1B26}" dt="2023-05-31T08:43:36.026" v="812" actId="26606"/>
          <ac:grpSpMkLst>
            <pc:docMk/>
            <pc:sldMk cId="1900802922" sldId="258"/>
            <ac:grpSpMk id="9" creationId="{79B5D0C1-066E-4C02-A6B8-59FAE4A19724}"/>
          </ac:grpSpMkLst>
        </pc:grpChg>
        <pc:grpChg chg="add">
          <ac:chgData name="Matin Amiri" userId="093b6f5b5179df85" providerId="LiveId" clId="{B459F20A-F1B7-4BB0-A651-CACEFADE1B26}" dt="2023-05-31T08:43:36.026" v="812" actId="26606"/>
          <ac:grpSpMkLst>
            <pc:docMk/>
            <pc:sldMk cId="1900802922" sldId="258"/>
            <ac:grpSpMk id="18" creationId="{E92979E8-2E86-433E-A7E4-5F102E45A8EE}"/>
          </ac:grpSpMkLst>
        </pc:grpChg>
      </pc:sldChg>
      <pc:sldChg chg="addSp delSp modSp new del mod setBg">
        <pc:chgData name="Matin Amiri" userId="093b6f5b5179df85" providerId="LiveId" clId="{B459F20A-F1B7-4BB0-A651-CACEFADE1B26}" dt="2023-05-31T08:41:54.162" v="782" actId="47"/>
        <pc:sldMkLst>
          <pc:docMk/>
          <pc:sldMk cId="2264992312" sldId="258"/>
        </pc:sldMkLst>
        <pc:spChg chg="mod">
          <ac:chgData name="Matin Amiri" userId="093b6f5b5179df85" providerId="LiveId" clId="{B459F20A-F1B7-4BB0-A651-CACEFADE1B26}" dt="2023-05-31T08:41:45.542" v="780" actId="26606"/>
          <ac:spMkLst>
            <pc:docMk/>
            <pc:sldMk cId="2264992312" sldId="258"/>
            <ac:spMk id="2" creationId="{E819247A-307A-C83A-B719-9ACE29C38438}"/>
          </ac:spMkLst>
        </pc:spChg>
        <pc:spChg chg="mod">
          <ac:chgData name="Matin Amiri" userId="093b6f5b5179df85" providerId="LiveId" clId="{B459F20A-F1B7-4BB0-A651-CACEFADE1B26}" dt="2023-05-31T08:41:45.542" v="780" actId="26606"/>
          <ac:spMkLst>
            <pc:docMk/>
            <pc:sldMk cId="2264992312" sldId="258"/>
            <ac:spMk id="3" creationId="{153170C4-FEAC-E989-4CFB-CE24F97A5CEF}"/>
          </ac:spMkLst>
        </pc:spChg>
        <pc:spChg chg="add">
          <ac:chgData name="Matin Amiri" userId="093b6f5b5179df85" providerId="LiveId" clId="{B459F20A-F1B7-4BB0-A651-CACEFADE1B26}" dt="2023-05-31T08:41:45.542" v="780" actId="26606"/>
          <ac:spMkLst>
            <pc:docMk/>
            <pc:sldMk cId="2264992312" sldId="258"/>
            <ac:spMk id="9" creationId="{9D3B3C7E-BC2D-4436-8B03-AC421FA66787}"/>
          </ac:spMkLst>
        </pc:spChg>
        <pc:spChg chg="add">
          <ac:chgData name="Matin Amiri" userId="093b6f5b5179df85" providerId="LiveId" clId="{B459F20A-F1B7-4BB0-A651-CACEFADE1B26}" dt="2023-05-31T08:41:45.542" v="780" actId="26606"/>
          <ac:spMkLst>
            <pc:docMk/>
            <pc:sldMk cId="2264992312" sldId="258"/>
            <ac:spMk id="16" creationId="{4905C695-F54E-4EF8-8AEF-811D460E7AFE}"/>
          </ac:spMkLst>
        </pc:spChg>
        <pc:spChg chg="add">
          <ac:chgData name="Matin Amiri" userId="093b6f5b5179df85" providerId="LiveId" clId="{B459F20A-F1B7-4BB0-A651-CACEFADE1B26}" dt="2023-05-31T08:41:45.542" v="780" actId="26606"/>
          <ac:spMkLst>
            <pc:docMk/>
            <pc:sldMk cId="2264992312" sldId="258"/>
            <ac:spMk id="18" creationId="{485CD2A3-2099-476E-9A85-55DC735FA2B7}"/>
          </ac:spMkLst>
        </pc:spChg>
        <pc:grpChg chg="add">
          <ac:chgData name="Matin Amiri" userId="093b6f5b5179df85" providerId="LiveId" clId="{B459F20A-F1B7-4BB0-A651-CACEFADE1B26}" dt="2023-05-31T08:41:45.542" v="780" actId="26606"/>
          <ac:grpSpMkLst>
            <pc:docMk/>
            <pc:sldMk cId="2264992312" sldId="258"/>
            <ac:grpSpMk id="11" creationId="{79B5D0C1-066E-4C02-A6B8-59FAE4A19724}"/>
          </ac:grpSpMkLst>
        </pc:grpChg>
        <pc:grpChg chg="add">
          <ac:chgData name="Matin Amiri" userId="093b6f5b5179df85" providerId="LiveId" clId="{B459F20A-F1B7-4BB0-A651-CACEFADE1B26}" dt="2023-05-31T08:41:45.542" v="780" actId="26606"/>
          <ac:grpSpMkLst>
            <pc:docMk/>
            <pc:sldMk cId="2264992312" sldId="258"/>
            <ac:grpSpMk id="20" creationId="{E92979E8-2E86-433E-A7E4-5F102E45A8EE}"/>
          </ac:grpSpMkLst>
        </pc:grpChg>
        <pc:picChg chg="add del">
          <ac:chgData name="Matin Amiri" userId="093b6f5b5179df85" providerId="LiveId" clId="{B459F20A-F1B7-4BB0-A651-CACEFADE1B26}" dt="2023-05-31T08:41:46.958" v="781" actId="478"/>
          <ac:picMkLst>
            <pc:docMk/>
            <pc:sldMk cId="2264992312" sldId="258"/>
            <ac:picMk id="5" creationId="{7AFF082B-7E58-7D45-6C5A-59A56E93165D}"/>
          </ac:picMkLst>
        </pc:picChg>
      </pc:sldChg>
      <pc:sldChg chg="addSp delSp modSp new mod setBg">
        <pc:chgData name="Matin Amiri" userId="093b6f5b5179df85" providerId="LiveId" clId="{B459F20A-F1B7-4BB0-A651-CACEFADE1B26}" dt="2023-06-01T15:17:33.824" v="5258" actId="20577"/>
        <pc:sldMkLst>
          <pc:docMk/>
          <pc:sldMk cId="3163290561" sldId="259"/>
        </pc:sldMkLst>
        <pc:spChg chg="mod">
          <ac:chgData name="Matin Amiri" userId="093b6f5b5179df85" providerId="LiveId" clId="{B459F20A-F1B7-4BB0-A651-CACEFADE1B26}" dt="2023-05-31T11:35:14.534" v="854" actId="26606"/>
          <ac:spMkLst>
            <pc:docMk/>
            <pc:sldMk cId="3163290561" sldId="259"/>
            <ac:spMk id="2" creationId="{3DF4639B-B444-8273-D5D2-34F9DE678104}"/>
          </ac:spMkLst>
        </pc:spChg>
        <pc:spChg chg="mod">
          <ac:chgData name="Matin Amiri" userId="093b6f5b5179df85" providerId="LiveId" clId="{B459F20A-F1B7-4BB0-A651-CACEFADE1B26}" dt="2023-06-01T15:17:33.824" v="5258" actId="20577"/>
          <ac:spMkLst>
            <pc:docMk/>
            <pc:sldMk cId="3163290561" sldId="259"/>
            <ac:spMk id="3" creationId="{1439E820-A3B0-173F-C4C4-6BDBCC66C5ED}"/>
          </ac:spMkLst>
        </pc:spChg>
        <pc:spChg chg="add del">
          <ac:chgData name="Matin Amiri" userId="093b6f5b5179df85" providerId="LiveId" clId="{B459F20A-F1B7-4BB0-A651-CACEFADE1B26}" dt="2023-05-31T11:31:19.915" v="843" actId="26606"/>
          <ac:spMkLst>
            <pc:docMk/>
            <pc:sldMk cId="3163290561" sldId="259"/>
            <ac:spMk id="8" creationId="{D97F34F9-F7CE-4D62-8F8B-2E98B03947EC}"/>
          </ac:spMkLst>
        </pc:spChg>
        <pc:spChg chg="add del">
          <ac:chgData name="Matin Amiri" userId="093b6f5b5179df85" providerId="LiveId" clId="{B459F20A-F1B7-4BB0-A651-CACEFADE1B26}" dt="2023-05-31T11:31:19.915" v="843" actId="26606"/>
          <ac:spMkLst>
            <pc:docMk/>
            <pc:sldMk cId="3163290561" sldId="259"/>
            <ac:spMk id="10" creationId="{51AEC8AF-1896-43A9-BF10-CE06FD254459}"/>
          </ac:spMkLst>
        </pc:spChg>
        <pc:spChg chg="add del">
          <ac:chgData name="Matin Amiri" userId="093b6f5b5179df85" providerId="LiveId" clId="{B459F20A-F1B7-4BB0-A651-CACEFADE1B26}" dt="2023-05-31T11:31:19.915" v="843" actId="26606"/>
          <ac:spMkLst>
            <pc:docMk/>
            <pc:sldMk cId="3163290561" sldId="259"/>
            <ac:spMk id="12" creationId="{1E199BD9-A6EE-4972-BFB5-2AAE28288C50}"/>
          </ac:spMkLst>
        </pc:spChg>
        <pc:spChg chg="add del">
          <ac:chgData name="Matin Amiri" userId="093b6f5b5179df85" providerId="LiveId" clId="{B459F20A-F1B7-4BB0-A651-CACEFADE1B26}" dt="2023-05-31T11:31:19.884" v="842" actId="26606"/>
          <ac:spMkLst>
            <pc:docMk/>
            <pc:sldMk cId="3163290561" sldId="259"/>
            <ac:spMk id="22" creationId="{D97F34F9-F7CE-4D62-8F8B-2E98B03947EC}"/>
          </ac:spMkLst>
        </pc:spChg>
        <pc:spChg chg="add del">
          <ac:chgData name="Matin Amiri" userId="093b6f5b5179df85" providerId="LiveId" clId="{B459F20A-F1B7-4BB0-A651-CACEFADE1B26}" dt="2023-05-31T11:31:19.884" v="842" actId="26606"/>
          <ac:spMkLst>
            <pc:docMk/>
            <pc:sldMk cId="3163290561" sldId="259"/>
            <ac:spMk id="24" creationId="{51AEC8AF-1896-43A9-BF10-CE06FD254459}"/>
          </ac:spMkLst>
        </pc:spChg>
        <pc:spChg chg="add del">
          <ac:chgData name="Matin Amiri" userId="093b6f5b5179df85" providerId="LiveId" clId="{B459F20A-F1B7-4BB0-A651-CACEFADE1B26}" dt="2023-05-31T11:31:19.884" v="842" actId="26606"/>
          <ac:spMkLst>
            <pc:docMk/>
            <pc:sldMk cId="3163290561" sldId="259"/>
            <ac:spMk id="26" creationId="{1E199BD9-A6EE-4972-BFB5-2AAE28288C50}"/>
          </ac:spMkLst>
        </pc:spChg>
        <pc:spChg chg="add del">
          <ac:chgData name="Matin Amiri" userId="093b6f5b5179df85" providerId="LiveId" clId="{B459F20A-F1B7-4BB0-A651-CACEFADE1B26}" dt="2023-05-31T11:35:04.659" v="852" actId="26606"/>
          <ac:spMkLst>
            <pc:docMk/>
            <pc:sldMk cId="3163290561" sldId="259"/>
            <ac:spMk id="34" creationId="{158E38A4-F699-490C-8D1F-E8AD332D9B45}"/>
          </ac:spMkLst>
        </pc:spChg>
        <pc:spChg chg="add del">
          <ac:chgData name="Matin Amiri" userId="093b6f5b5179df85" providerId="LiveId" clId="{B459F20A-F1B7-4BB0-A651-CACEFADE1B26}" dt="2023-05-31T11:35:04.659" v="852" actId="26606"/>
          <ac:spMkLst>
            <pc:docMk/>
            <pc:sldMk cId="3163290561" sldId="259"/>
            <ac:spMk id="35" creationId="{939C6AAB-48AC-41A3-95C2-6BF83715DF62}"/>
          </ac:spMkLst>
        </pc:spChg>
        <pc:spChg chg="add del">
          <ac:chgData name="Matin Amiri" userId="093b6f5b5179df85" providerId="LiveId" clId="{B459F20A-F1B7-4BB0-A651-CACEFADE1B26}" dt="2023-05-31T11:35:04.659" v="852" actId="26606"/>
          <ac:spMkLst>
            <pc:docMk/>
            <pc:sldMk cId="3163290561" sldId="259"/>
            <ac:spMk id="36" creationId="{F6EE861B-7D2F-4B7C-A6E3-5937E81B8025}"/>
          </ac:spMkLst>
        </pc:spChg>
        <pc:spChg chg="add del">
          <ac:chgData name="Matin Amiri" userId="093b6f5b5179df85" providerId="LiveId" clId="{B459F20A-F1B7-4BB0-A651-CACEFADE1B26}" dt="2023-05-31T11:35:14.534" v="854" actId="26606"/>
          <ac:spMkLst>
            <pc:docMk/>
            <pc:sldMk cId="3163290561" sldId="259"/>
            <ac:spMk id="43" creationId="{158E38A4-F699-490C-8D1F-E8AD332D9B45}"/>
          </ac:spMkLst>
        </pc:spChg>
        <pc:spChg chg="add del">
          <ac:chgData name="Matin Amiri" userId="093b6f5b5179df85" providerId="LiveId" clId="{B459F20A-F1B7-4BB0-A651-CACEFADE1B26}" dt="2023-05-31T11:35:14.534" v="854" actId="26606"/>
          <ac:spMkLst>
            <pc:docMk/>
            <pc:sldMk cId="3163290561" sldId="259"/>
            <ac:spMk id="45" creationId="{939C6AAB-48AC-41A3-95C2-6BF83715DF62}"/>
          </ac:spMkLst>
        </pc:spChg>
        <pc:spChg chg="add del">
          <ac:chgData name="Matin Amiri" userId="093b6f5b5179df85" providerId="LiveId" clId="{B459F20A-F1B7-4BB0-A651-CACEFADE1B26}" dt="2023-05-31T11:35:14.534" v="854" actId="26606"/>
          <ac:spMkLst>
            <pc:docMk/>
            <pc:sldMk cId="3163290561" sldId="259"/>
            <ac:spMk id="47" creationId="{F6EE861B-7D2F-4B7C-A6E3-5937E81B8025}"/>
          </ac:spMkLst>
        </pc:spChg>
        <pc:spChg chg="add">
          <ac:chgData name="Matin Amiri" userId="093b6f5b5179df85" providerId="LiveId" clId="{B459F20A-F1B7-4BB0-A651-CACEFADE1B26}" dt="2023-05-31T11:35:14.534" v="854" actId="26606"/>
          <ac:spMkLst>
            <pc:docMk/>
            <pc:sldMk cId="3163290561" sldId="259"/>
            <ac:spMk id="57" creationId="{7B22176A-41DB-4D9A-9B6F-F2296F1ED173}"/>
          </ac:spMkLst>
        </pc:spChg>
        <pc:spChg chg="add">
          <ac:chgData name="Matin Amiri" userId="093b6f5b5179df85" providerId="LiveId" clId="{B459F20A-F1B7-4BB0-A651-CACEFADE1B26}" dt="2023-05-31T11:35:14.534" v="854" actId="26606"/>
          <ac:spMkLst>
            <pc:docMk/>
            <pc:sldMk cId="3163290561" sldId="259"/>
            <ac:spMk id="59" creationId="{774A8DF5-445E-49C5-B10A-8DF5FEFBCC46}"/>
          </ac:spMkLst>
        </pc:spChg>
        <pc:spChg chg="add">
          <ac:chgData name="Matin Amiri" userId="093b6f5b5179df85" providerId="LiveId" clId="{B459F20A-F1B7-4BB0-A651-CACEFADE1B26}" dt="2023-05-31T11:35:14.534" v="854" actId="26606"/>
          <ac:spMkLst>
            <pc:docMk/>
            <pc:sldMk cId="3163290561" sldId="259"/>
            <ac:spMk id="61" creationId="{9A4E38D9-EFB8-40B5-B42B-514FBF180360}"/>
          </ac:spMkLst>
        </pc:spChg>
        <pc:grpChg chg="add del">
          <ac:chgData name="Matin Amiri" userId="093b6f5b5179df85" providerId="LiveId" clId="{B459F20A-F1B7-4BB0-A651-CACEFADE1B26}" dt="2023-05-31T11:31:19.915" v="843" actId="26606"/>
          <ac:grpSpMkLst>
            <pc:docMk/>
            <pc:sldMk cId="3163290561" sldId="259"/>
            <ac:grpSpMk id="14" creationId="{1148C992-36DE-4449-B92D-49AE04B5DE20}"/>
          </ac:grpSpMkLst>
        </pc:grpChg>
        <pc:grpChg chg="add del">
          <ac:chgData name="Matin Amiri" userId="093b6f5b5179df85" providerId="LiveId" clId="{B459F20A-F1B7-4BB0-A651-CACEFADE1B26}" dt="2023-05-31T11:31:19.884" v="842" actId="26606"/>
          <ac:grpSpMkLst>
            <pc:docMk/>
            <pc:sldMk cId="3163290561" sldId="259"/>
            <ac:grpSpMk id="28" creationId="{1148C992-36DE-4449-B92D-49AE04B5DE20}"/>
          </ac:grpSpMkLst>
        </pc:grpChg>
        <pc:grpChg chg="add del">
          <ac:chgData name="Matin Amiri" userId="093b6f5b5179df85" providerId="LiveId" clId="{B459F20A-F1B7-4BB0-A651-CACEFADE1B26}" dt="2023-05-31T11:35:04.659" v="852" actId="26606"/>
          <ac:grpSpMkLst>
            <pc:docMk/>
            <pc:sldMk cId="3163290561" sldId="259"/>
            <ac:grpSpMk id="30" creationId="{073091F1-AA5A-47C6-9502-D5870A72D50C}"/>
          </ac:grpSpMkLst>
        </pc:grpChg>
        <pc:grpChg chg="add del">
          <ac:chgData name="Matin Amiri" userId="093b6f5b5179df85" providerId="LiveId" clId="{B459F20A-F1B7-4BB0-A651-CACEFADE1B26}" dt="2023-05-31T11:35:14.534" v="854" actId="26606"/>
          <ac:grpSpMkLst>
            <pc:docMk/>
            <pc:sldMk cId="3163290561" sldId="259"/>
            <ac:grpSpMk id="49" creationId="{073091F1-AA5A-47C6-9502-D5870A72D50C}"/>
          </ac:grpSpMkLst>
        </pc:grpChg>
        <pc:grpChg chg="add">
          <ac:chgData name="Matin Amiri" userId="093b6f5b5179df85" providerId="LiveId" clId="{B459F20A-F1B7-4BB0-A651-CACEFADE1B26}" dt="2023-05-31T11:35:14.534" v="854" actId="26606"/>
          <ac:grpSpMkLst>
            <pc:docMk/>
            <pc:sldMk cId="3163290561" sldId="259"/>
            <ac:grpSpMk id="63" creationId="{1148C992-36DE-4449-B92D-49AE04B5DE20}"/>
          </ac:grpSpMkLst>
        </pc:grpChg>
        <pc:picChg chg="add del">
          <ac:chgData name="Matin Amiri" userId="093b6f5b5179df85" providerId="LiveId" clId="{B459F20A-F1B7-4BB0-A651-CACEFADE1B26}" dt="2023-05-31T11:31:21.456" v="844" actId="478"/>
          <ac:picMkLst>
            <pc:docMk/>
            <pc:sldMk cId="3163290561" sldId="259"/>
            <ac:picMk id="21" creationId="{DB205746-070C-7AF1-48A3-44CD63DE8EF8}"/>
          </ac:picMkLst>
        </pc:picChg>
        <pc:picChg chg="add del">
          <ac:chgData name="Matin Amiri" userId="093b6f5b5179df85" providerId="LiveId" clId="{B459F20A-F1B7-4BB0-A651-CACEFADE1B26}" dt="2023-05-31T11:35:09.744" v="853" actId="478"/>
          <ac:picMkLst>
            <pc:docMk/>
            <pc:sldMk cId="3163290561" sldId="259"/>
            <ac:picMk id="40" creationId="{AF74BC4E-2AB3-CA94-F3F2-DB5D8F35C6F2}"/>
          </ac:picMkLst>
        </pc:picChg>
        <pc:inkChg chg="add del">
          <ac:chgData name="Matin Amiri" userId="093b6f5b5179df85" providerId="LiveId" clId="{B459F20A-F1B7-4BB0-A651-CACEFADE1B26}" dt="2023-05-31T11:59:38.370" v="1293"/>
          <ac:inkMkLst>
            <pc:docMk/>
            <pc:sldMk cId="3163290561" sldId="259"/>
            <ac:inkMk id="4" creationId="{C76A1D84-6B60-AE63-CC87-ABE58B8BAC3A}"/>
          </ac:inkMkLst>
        </pc:inkChg>
      </pc:sldChg>
      <pc:sldChg chg="new del">
        <pc:chgData name="Matin Amiri" userId="093b6f5b5179df85" providerId="LiveId" clId="{B459F20A-F1B7-4BB0-A651-CACEFADE1B26}" dt="2023-05-31T08:43:11.342" v="794" actId="47"/>
        <pc:sldMkLst>
          <pc:docMk/>
          <pc:sldMk cId="3638880467" sldId="259"/>
        </pc:sldMkLst>
      </pc:sldChg>
      <pc:sldChg chg="delSp add del setBg delDesignElem">
        <pc:chgData name="Matin Amiri" userId="093b6f5b5179df85" providerId="LiveId" clId="{B459F20A-F1B7-4BB0-A651-CACEFADE1B26}" dt="2023-05-31T11:36:16.590" v="865" actId="47"/>
        <pc:sldMkLst>
          <pc:docMk/>
          <pc:sldMk cId="2724879444" sldId="260"/>
        </pc:sldMkLst>
        <pc:spChg chg="del">
          <ac:chgData name="Matin Amiri" userId="093b6f5b5179df85" providerId="LiveId" clId="{B459F20A-F1B7-4BB0-A651-CACEFADE1B26}" dt="2023-05-31T11:31:44.892" v="846"/>
          <ac:spMkLst>
            <pc:docMk/>
            <pc:sldMk cId="2724879444" sldId="260"/>
            <ac:spMk id="34" creationId="{158E38A4-F699-490C-8D1F-E8AD332D9B45}"/>
          </ac:spMkLst>
        </pc:spChg>
        <pc:spChg chg="del">
          <ac:chgData name="Matin Amiri" userId="093b6f5b5179df85" providerId="LiveId" clId="{B459F20A-F1B7-4BB0-A651-CACEFADE1B26}" dt="2023-05-31T11:31:44.892" v="846"/>
          <ac:spMkLst>
            <pc:docMk/>
            <pc:sldMk cId="2724879444" sldId="260"/>
            <ac:spMk id="35" creationId="{939C6AAB-48AC-41A3-95C2-6BF83715DF62}"/>
          </ac:spMkLst>
        </pc:spChg>
        <pc:spChg chg="del">
          <ac:chgData name="Matin Amiri" userId="093b6f5b5179df85" providerId="LiveId" clId="{B459F20A-F1B7-4BB0-A651-CACEFADE1B26}" dt="2023-05-31T11:31:44.892" v="846"/>
          <ac:spMkLst>
            <pc:docMk/>
            <pc:sldMk cId="2724879444" sldId="260"/>
            <ac:spMk id="36" creationId="{F6EE861B-7D2F-4B7C-A6E3-5937E81B8025}"/>
          </ac:spMkLst>
        </pc:spChg>
        <pc:grpChg chg="del">
          <ac:chgData name="Matin Amiri" userId="093b6f5b5179df85" providerId="LiveId" clId="{B459F20A-F1B7-4BB0-A651-CACEFADE1B26}" dt="2023-05-31T11:31:44.892" v="846"/>
          <ac:grpSpMkLst>
            <pc:docMk/>
            <pc:sldMk cId="2724879444" sldId="260"/>
            <ac:grpSpMk id="30" creationId="{073091F1-AA5A-47C6-9502-D5870A72D50C}"/>
          </ac:grpSpMkLst>
        </pc:grpChg>
      </pc:sldChg>
      <pc:sldChg chg="addSp delSp modSp add mod setBg delDesignElem">
        <pc:chgData name="Matin Amiri" userId="093b6f5b5179df85" providerId="LiveId" clId="{B459F20A-F1B7-4BB0-A651-CACEFADE1B26}" dt="2023-05-31T12:28:15.145" v="1430" actId="14100"/>
        <pc:sldMkLst>
          <pc:docMk/>
          <pc:sldMk cId="2764270842" sldId="260"/>
        </pc:sldMkLst>
        <pc:spChg chg="del">
          <ac:chgData name="Matin Amiri" userId="093b6f5b5179df85" providerId="LiveId" clId="{B459F20A-F1B7-4BB0-A651-CACEFADE1B26}" dt="2023-05-31T11:48:13.819" v="1226" actId="478"/>
          <ac:spMkLst>
            <pc:docMk/>
            <pc:sldMk cId="2764270842" sldId="260"/>
            <ac:spMk id="3" creationId="{1439E820-A3B0-173F-C4C4-6BDBCC66C5ED}"/>
          </ac:spMkLst>
        </pc:spChg>
        <pc:spChg chg="del">
          <ac:chgData name="Matin Amiri" userId="093b6f5b5179df85" providerId="LiveId" clId="{B459F20A-F1B7-4BB0-A651-CACEFADE1B26}" dt="2023-05-31T11:36:16.796" v="867"/>
          <ac:spMkLst>
            <pc:docMk/>
            <pc:sldMk cId="2764270842" sldId="260"/>
            <ac:spMk id="57" creationId="{7B22176A-41DB-4D9A-9B6F-F2296F1ED173}"/>
          </ac:spMkLst>
        </pc:spChg>
        <pc:spChg chg="del">
          <ac:chgData name="Matin Amiri" userId="093b6f5b5179df85" providerId="LiveId" clId="{B459F20A-F1B7-4BB0-A651-CACEFADE1B26}" dt="2023-05-31T11:36:16.796" v="867"/>
          <ac:spMkLst>
            <pc:docMk/>
            <pc:sldMk cId="2764270842" sldId="260"/>
            <ac:spMk id="59" creationId="{774A8DF5-445E-49C5-B10A-8DF5FEFBCC46}"/>
          </ac:spMkLst>
        </pc:spChg>
        <pc:spChg chg="del">
          <ac:chgData name="Matin Amiri" userId="093b6f5b5179df85" providerId="LiveId" clId="{B459F20A-F1B7-4BB0-A651-CACEFADE1B26}" dt="2023-05-31T11:36:16.796" v="867"/>
          <ac:spMkLst>
            <pc:docMk/>
            <pc:sldMk cId="2764270842" sldId="260"/>
            <ac:spMk id="61" creationId="{9A4E38D9-EFB8-40B5-B42B-514FBF180360}"/>
          </ac:spMkLst>
        </pc:spChg>
        <pc:grpChg chg="del mod">
          <ac:chgData name="Matin Amiri" userId="093b6f5b5179df85" providerId="LiveId" clId="{B459F20A-F1B7-4BB0-A651-CACEFADE1B26}" dt="2023-05-31T12:00:49.582" v="1314"/>
          <ac:grpSpMkLst>
            <pc:docMk/>
            <pc:sldMk cId="2764270842" sldId="260"/>
            <ac:grpSpMk id="14" creationId="{72BB0428-2D46-F143-D85D-D01DB1C0B9D7}"/>
          </ac:grpSpMkLst>
        </pc:grpChg>
        <pc:grpChg chg="del mod">
          <ac:chgData name="Matin Amiri" userId="093b6f5b5179df85" providerId="LiveId" clId="{B459F20A-F1B7-4BB0-A651-CACEFADE1B26}" dt="2023-05-31T12:00:50.437" v="1318"/>
          <ac:grpSpMkLst>
            <pc:docMk/>
            <pc:sldMk cId="2764270842" sldId="260"/>
            <ac:grpSpMk id="17" creationId="{21015328-F12E-5332-BAC7-03C80904568F}"/>
          </ac:grpSpMkLst>
        </pc:grpChg>
        <pc:grpChg chg="del mod">
          <ac:chgData name="Matin Amiri" userId="093b6f5b5179df85" providerId="LiveId" clId="{B459F20A-F1B7-4BB0-A651-CACEFADE1B26}" dt="2023-05-31T12:01:10.583" v="1329"/>
          <ac:grpSpMkLst>
            <pc:docMk/>
            <pc:sldMk cId="2764270842" sldId="260"/>
            <ac:grpSpMk id="23" creationId="{9F4D43CF-9E3C-59BC-D9C8-3997E6C3C9C5}"/>
          </ac:grpSpMkLst>
        </pc:grpChg>
        <pc:grpChg chg="del mod">
          <ac:chgData name="Matin Amiri" userId="093b6f5b5179df85" providerId="LiveId" clId="{B459F20A-F1B7-4BB0-A651-CACEFADE1B26}" dt="2023-05-31T12:01:16.027" v="1337"/>
          <ac:grpSpMkLst>
            <pc:docMk/>
            <pc:sldMk cId="2764270842" sldId="260"/>
            <ac:grpSpMk id="27" creationId="{B398C22F-4017-6B49-5B1B-FBD91BEE8F2C}"/>
          </ac:grpSpMkLst>
        </pc:grpChg>
        <pc:grpChg chg="del mod">
          <ac:chgData name="Matin Amiri" userId="093b6f5b5179df85" providerId="LiveId" clId="{B459F20A-F1B7-4BB0-A651-CACEFADE1B26}" dt="2023-05-31T12:01:18.518" v="1342"/>
          <ac:grpSpMkLst>
            <pc:docMk/>
            <pc:sldMk cId="2764270842" sldId="260"/>
            <ac:grpSpMk id="30" creationId="{80B305CC-5D2B-53FD-DF3F-1781676CDA65}"/>
          </ac:grpSpMkLst>
        </pc:grpChg>
        <pc:grpChg chg="del mod">
          <ac:chgData name="Matin Amiri" userId="093b6f5b5179df85" providerId="LiveId" clId="{B459F20A-F1B7-4BB0-A651-CACEFADE1B26}" dt="2023-05-31T12:01:21.391" v="1345"/>
          <ac:grpSpMkLst>
            <pc:docMk/>
            <pc:sldMk cId="2764270842" sldId="260"/>
            <ac:grpSpMk id="35" creationId="{D52E8C93-456F-C170-1641-80F6291000E4}"/>
          </ac:grpSpMkLst>
        </pc:grpChg>
        <pc:grpChg chg="del mod">
          <ac:chgData name="Matin Amiri" userId="093b6f5b5179df85" providerId="LiveId" clId="{B459F20A-F1B7-4BB0-A651-CACEFADE1B26}" dt="2023-05-31T12:01:40.404" v="1380"/>
          <ac:grpSpMkLst>
            <pc:docMk/>
            <pc:sldMk cId="2764270842" sldId="260"/>
            <ac:grpSpMk id="38" creationId="{6008105B-7040-C644-36DB-98C1DC48F881}"/>
          </ac:grpSpMkLst>
        </pc:grpChg>
        <pc:grpChg chg="del mod">
          <ac:chgData name="Matin Amiri" userId="093b6f5b5179df85" providerId="LiveId" clId="{B459F20A-F1B7-4BB0-A651-CACEFADE1B26}" dt="2023-05-31T12:01:29.733" v="1359"/>
          <ac:grpSpMkLst>
            <pc:docMk/>
            <pc:sldMk cId="2764270842" sldId="260"/>
            <ac:grpSpMk id="41" creationId="{AB986F0B-9A16-0BE2-4FC9-A58685218A2B}"/>
          </ac:grpSpMkLst>
        </pc:grpChg>
        <pc:grpChg chg="del mod">
          <ac:chgData name="Matin Amiri" userId="093b6f5b5179df85" providerId="LiveId" clId="{B459F20A-F1B7-4BB0-A651-CACEFADE1B26}" dt="2023-05-31T12:01:40.404" v="1379"/>
          <ac:grpSpMkLst>
            <pc:docMk/>
            <pc:sldMk cId="2764270842" sldId="260"/>
            <ac:grpSpMk id="52" creationId="{FE7C11B5-9307-9CC5-D651-1B7DD2215592}"/>
          </ac:grpSpMkLst>
        </pc:grpChg>
        <pc:grpChg chg="del">
          <ac:chgData name="Matin Amiri" userId="093b6f5b5179df85" providerId="LiveId" clId="{B459F20A-F1B7-4BB0-A651-CACEFADE1B26}" dt="2023-05-31T11:36:16.796" v="867"/>
          <ac:grpSpMkLst>
            <pc:docMk/>
            <pc:sldMk cId="2764270842" sldId="260"/>
            <ac:grpSpMk id="63" creationId="{1148C992-36DE-4449-B92D-49AE04B5DE20}"/>
          </ac:grpSpMkLst>
        </pc:grpChg>
        <pc:picChg chg="add mod">
          <ac:chgData name="Matin Amiri" userId="093b6f5b5179df85" providerId="LiveId" clId="{B459F20A-F1B7-4BB0-A651-CACEFADE1B26}" dt="2023-05-31T12:28:15.145" v="1430" actId="14100"/>
          <ac:picMkLst>
            <pc:docMk/>
            <pc:sldMk cId="2764270842" sldId="260"/>
            <ac:picMk id="54" creationId="{1B9C0896-131C-E381-264C-34152DE354F4}"/>
          </ac:picMkLst>
        </pc:picChg>
        <pc:inkChg chg="add del">
          <ac:chgData name="Matin Amiri" userId="093b6f5b5179df85" providerId="LiveId" clId="{B459F20A-F1B7-4BB0-A651-CACEFADE1B26}" dt="2023-05-31T11:59:44.855" v="1295"/>
          <ac:inkMkLst>
            <pc:docMk/>
            <pc:sldMk cId="2764270842" sldId="260"/>
            <ac:inkMk id="4" creationId="{657DFE05-A883-E994-B5F6-1872DB330255}"/>
          </ac:inkMkLst>
        </pc:inkChg>
        <pc:inkChg chg="add del mod">
          <ac:chgData name="Matin Amiri" userId="093b6f5b5179df85" providerId="LiveId" clId="{B459F20A-F1B7-4BB0-A651-CACEFADE1B26}" dt="2023-05-31T12:22:54.904" v="1383" actId="478"/>
          <ac:inkMkLst>
            <pc:docMk/>
            <pc:sldMk cId="2764270842" sldId="260"/>
            <ac:inkMk id="5" creationId="{9494F646-D3D8-C043-A5C7-36E77C3EE1FA}"/>
          </ac:inkMkLst>
        </pc:inkChg>
        <pc:inkChg chg="add del">
          <ac:chgData name="Matin Amiri" userId="093b6f5b5179df85" providerId="LiveId" clId="{B459F20A-F1B7-4BB0-A651-CACEFADE1B26}" dt="2023-05-31T12:22:54.904" v="1383" actId="478"/>
          <ac:inkMkLst>
            <pc:docMk/>
            <pc:sldMk cId="2764270842" sldId="260"/>
            <ac:inkMk id="6" creationId="{C0E0ABB8-E84D-1A58-0498-FDE9FB98ABFD}"/>
          </ac:inkMkLst>
        </pc:inkChg>
        <pc:inkChg chg="add del">
          <ac:chgData name="Matin Amiri" userId="093b6f5b5179df85" providerId="LiveId" clId="{B459F20A-F1B7-4BB0-A651-CACEFADE1B26}" dt="2023-05-31T12:00:38.842" v="1302"/>
          <ac:inkMkLst>
            <pc:docMk/>
            <pc:sldMk cId="2764270842" sldId="260"/>
            <ac:inkMk id="7" creationId="{6C7A4248-63FA-1CD3-57EB-14E34E496DE1}"/>
          </ac:inkMkLst>
        </pc:inkChg>
        <pc:inkChg chg="add del">
          <ac:chgData name="Matin Amiri" userId="093b6f5b5179df85" providerId="LiveId" clId="{B459F20A-F1B7-4BB0-A651-CACEFADE1B26}" dt="2023-05-31T12:00:38.844" v="1303"/>
          <ac:inkMkLst>
            <pc:docMk/>
            <pc:sldMk cId="2764270842" sldId="260"/>
            <ac:inkMk id="8" creationId="{884E7692-EF1D-805D-2CBF-96F35BF5E357}"/>
          </ac:inkMkLst>
        </pc:inkChg>
        <pc:inkChg chg="add del">
          <ac:chgData name="Matin Amiri" userId="093b6f5b5179df85" providerId="LiveId" clId="{B459F20A-F1B7-4BB0-A651-CACEFADE1B26}" dt="2023-05-31T12:00:40.477" v="1305"/>
          <ac:inkMkLst>
            <pc:docMk/>
            <pc:sldMk cId="2764270842" sldId="260"/>
            <ac:inkMk id="9" creationId="{B0FA7221-596F-B4D9-5D37-9F8223A270D1}"/>
          </ac:inkMkLst>
        </pc:inkChg>
        <pc:inkChg chg="add del">
          <ac:chgData name="Matin Amiri" userId="093b6f5b5179df85" providerId="LiveId" clId="{B459F20A-F1B7-4BB0-A651-CACEFADE1B26}" dt="2023-05-31T12:00:45.942" v="1307"/>
          <ac:inkMkLst>
            <pc:docMk/>
            <pc:sldMk cId="2764270842" sldId="260"/>
            <ac:inkMk id="10" creationId="{AF408E88-937E-E6BD-C2A4-5F0033D36772}"/>
          </ac:inkMkLst>
        </pc:inkChg>
        <pc:inkChg chg="add del mod">
          <ac:chgData name="Matin Amiri" userId="093b6f5b5179df85" providerId="LiveId" clId="{B459F20A-F1B7-4BB0-A651-CACEFADE1B26}" dt="2023-05-31T12:00:50.437" v="1318"/>
          <ac:inkMkLst>
            <pc:docMk/>
            <pc:sldMk cId="2764270842" sldId="260"/>
            <ac:inkMk id="11" creationId="{A848BE83-E7E7-38E9-43F5-80359523F4BB}"/>
          </ac:inkMkLst>
        </pc:inkChg>
        <pc:inkChg chg="add del mod">
          <ac:chgData name="Matin Amiri" userId="093b6f5b5179df85" providerId="LiveId" clId="{B459F20A-F1B7-4BB0-A651-CACEFADE1B26}" dt="2023-05-31T12:00:50.436" v="1317"/>
          <ac:inkMkLst>
            <pc:docMk/>
            <pc:sldMk cId="2764270842" sldId="260"/>
            <ac:inkMk id="12" creationId="{E66C2C1D-507F-1A18-9C17-ED2BB1F0E149}"/>
          </ac:inkMkLst>
        </pc:inkChg>
        <pc:inkChg chg="add del mod">
          <ac:chgData name="Matin Amiri" userId="093b6f5b5179df85" providerId="LiveId" clId="{B459F20A-F1B7-4BB0-A651-CACEFADE1B26}" dt="2023-05-31T12:00:50.436" v="1316"/>
          <ac:inkMkLst>
            <pc:docMk/>
            <pc:sldMk cId="2764270842" sldId="260"/>
            <ac:inkMk id="13" creationId="{52C6915A-B450-000D-A288-1219E1283592}"/>
          </ac:inkMkLst>
        </pc:inkChg>
        <pc:inkChg chg="add del mod">
          <ac:chgData name="Matin Amiri" userId="093b6f5b5179df85" providerId="LiveId" clId="{B459F20A-F1B7-4BB0-A651-CACEFADE1B26}" dt="2023-05-31T12:00:50.437" v="1319"/>
          <ac:inkMkLst>
            <pc:docMk/>
            <pc:sldMk cId="2764270842" sldId="260"/>
            <ac:inkMk id="15" creationId="{C4C8B6A3-4C10-0EC4-5C78-2B76905D07CA}"/>
          </ac:inkMkLst>
        </pc:inkChg>
        <pc:inkChg chg="add del mod">
          <ac:chgData name="Matin Amiri" userId="093b6f5b5179df85" providerId="LiveId" clId="{B459F20A-F1B7-4BB0-A651-CACEFADE1B26}" dt="2023-05-31T12:00:50.436" v="1315"/>
          <ac:inkMkLst>
            <pc:docMk/>
            <pc:sldMk cId="2764270842" sldId="260"/>
            <ac:inkMk id="16" creationId="{745252E7-93EE-3FCE-4B18-D680390F74B4}"/>
          </ac:inkMkLst>
        </pc:inkChg>
        <pc:inkChg chg="add del">
          <ac:chgData name="Matin Amiri" userId="093b6f5b5179df85" providerId="LiveId" clId="{B459F20A-F1B7-4BB0-A651-CACEFADE1B26}" dt="2023-05-31T12:01:03.317" v="1322"/>
          <ac:inkMkLst>
            <pc:docMk/>
            <pc:sldMk cId="2764270842" sldId="260"/>
            <ac:inkMk id="18" creationId="{C504F32B-619B-5EAF-BEA6-D62353801EA7}"/>
          </ac:inkMkLst>
        </pc:inkChg>
        <pc:inkChg chg="add del">
          <ac:chgData name="Matin Amiri" userId="093b6f5b5179df85" providerId="LiveId" clId="{B459F20A-F1B7-4BB0-A651-CACEFADE1B26}" dt="2023-05-31T12:01:03.319" v="1323"/>
          <ac:inkMkLst>
            <pc:docMk/>
            <pc:sldMk cId="2764270842" sldId="260"/>
            <ac:inkMk id="19" creationId="{ED93416C-1836-A73E-CD85-5C0CC0A8F1D8}"/>
          </ac:inkMkLst>
        </pc:inkChg>
        <pc:inkChg chg="add del mod">
          <ac:chgData name="Matin Amiri" userId="093b6f5b5179df85" providerId="LiveId" clId="{B459F20A-F1B7-4BB0-A651-CACEFADE1B26}" dt="2023-05-31T12:01:10.583" v="1329"/>
          <ac:inkMkLst>
            <pc:docMk/>
            <pc:sldMk cId="2764270842" sldId="260"/>
            <ac:inkMk id="20" creationId="{3CF05A1C-2C98-EC9A-DC90-550E8ACFB101}"/>
          </ac:inkMkLst>
        </pc:inkChg>
        <pc:inkChg chg="add del mod">
          <ac:chgData name="Matin Amiri" userId="093b6f5b5179df85" providerId="LiveId" clId="{B459F20A-F1B7-4BB0-A651-CACEFADE1B26}" dt="2023-05-31T12:01:10.586" v="1330"/>
          <ac:inkMkLst>
            <pc:docMk/>
            <pc:sldMk cId="2764270842" sldId="260"/>
            <ac:inkMk id="21" creationId="{CD261825-62A0-080E-980D-5D2EC7078008}"/>
          </ac:inkMkLst>
        </pc:inkChg>
        <pc:inkChg chg="add del mod">
          <ac:chgData name="Matin Amiri" userId="093b6f5b5179df85" providerId="LiveId" clId="{B459F20A-F1B7-4BB0-A651-CACEFADE1B26}" dt="2023-05-31T12:01:09.956" v="1328"/>
          <ac:inkMkLst>
            <pc:docMk/>
            <pc:sldMk cId="2764270842" sldId="260"/>
            <ac:inkMk id="22" creationId="{2DA59B4C-10A6-E05B-1065-53D8110265E7}"/>
          </ac:inkMkLst>
        </pc:inkChg>
        <pc:inkChg chg="add del mod">
          <ac:chgData name="Matin Amiri" userId="093b6f5b5179df85" providerId="LiveId" clId="{B459F20A-F1B7-4BB0-A651-CACEFADE1B26}" dt="2023-05-31T12:01:40.400" v="1369"/>
          <ac:inkMkLst>
            <pc:docMk/>
            <pc:sldMk cId="2764270842" sldId="260"/>
            <ac:inkMk id="24" creationId="{AA9FC2E5-B1A5-B39A-019B-97F334469B75}"/>
          </ac:inkMkLst>
        </pc:inkChg>
        <pc:inkChg chg="add del mod">
          <ac:chgData name="Matin Amiri" userId="093b6f5b5179df85" providerId="LiveId" clId="{B459F20A-F1B7-4BB0-A651-CACEFADE1B26}" dt="2023-05-31T12:01:40.403" v="1377"/>
          <ac:inkMkLst>
            <pc:docMk/>
            <pc:sldMk cId="2764270842" sldId="260"/>
            <ac:inkMk id="25" creationId="{EA357FE2-AF82-18DC-01A5-277FD8EDD736}"/>
          </ac:inkMkLst>
        </pc:inkChg>
        <pc:inkChg chg="add del mod">
          <ac:chgData name="Matin Amiri" userId="093b6f5b5179df85" providerId="LiveId" clId="{B459F20A-F1B7-4BB0-A651-CACEFADE1B26}" dt="2023-05-31T12:01:40.392" v="1361"/>
          <ac:inkMkLst>
            <pc:docMk/>
            <pc:sldMk cId="2764270842" sldId="260"/>
            <ac:inkMk id="26" creationId="{7CD2AEE8-F859-ECA7-1EB8-91F9713D4426}"/>
          </ac:inkMkLst>
        </pc:inkChg>
        <pc:inkChg chg="add del mod">
          <ac:chgData name="Matin Amiri" userId="093b6f5b5179df85" providerId="LiveId" clId="{B459F20A-F1B7-4BB0-A651-CACEFADE1B26}" dt="2023-05-31T12:01:40.402" v="1374"/>
          <ac:inkMkLst>
            <pc:docMk/>
            <pc:sldMk cId="2764270842" sldId="260"/>
            <ac:inkMk id="28" creationId="{9CBF466E-4BB1-2BE9-A11E-4C02E528A66E}"/>
          </ac:inkMkLst>
        </pc:inkChg>
        <pc:inkChg chg="add del mod">
          <ac:chgData name="Matin Amiri" userId="093b6f5b5179df85" providerId="LiveId" clId="{B459F20A-F1B7-4BB0-A651-CACEFADE1B26}" dt="2023-05-31T12:01:40.399" v="1367"/>
          <ac:inkMkLst>
            <pc:docMk/>
            <pc:sldMk cId="2764270842" sldId="260"/>
            <ac:inkMk id="29" creationId="{8D530353-082A-9A09-2319-E0696E8ADA0F}"/>
          </ac:inkMkLst>
        </pc:inkChg>
        <pc:inkChg chg="add del mod">
          <ac:chgData name="Matin Amiri" userId="093b6f5b5179df85" providerId="LiveId" clId="{B459F20A-F1B7-4BB0-A651-CACEFADE1B26}" dt="2023-05-31T12:01:40.404" v="1380"/>
          <ac:inkMkLst>
            <pc:docMk/>
            <pc:sldMk cId="2764270842" sldId="260"/>
            <ac:inkMk id="31" creationId="{609A7AAE-B7EA-4BCD-0988-2A96FDDE804B}"/>
          </ac:inkMkLst>
        </pc:inkChg>
        <pc:inkChg chg="add del mod">
          <ac:chgData name="Matin Amiri" userId="093b6f5b5179df85" providerId="LiveId" clId="{B459F20A-F1B7-4BB0-A651-CACEFADE1B26}" dt="2023-05-31T12:01:40.399" v="1368"/>
          <ac:inkMkLst>
            <pc:docMk/>
            <pc:sldMk cId="2764270842" sldId="260"/>
            <ac:inkMk id="32" creationId="{91F55024-1AE7-4ACE-A766-67C1AC4CFB4F}"/>
          </ac:inkMkLst>
        </pc:inkChg>
        <pc:inkChg chg="add del mod">
          <ac:chgData name="Matin Amiri" userId="093b6f5b5179df85" providerId="LiveId" clId="{B459F20A-F1B7-4BB0-A651-CACEFADE1B26}" dt="2023-05-31T12:01:40.401" v="1371"/>
          <ac:inkMkLst>
            <pc:docMk/>
            <pc:sldMk cId="2764270842" sldId="260"/>
            <ac:inkMk id="33" creationId="{BD9C7ECB-D92F-4BC0-14A2-307A8DDD27A4}"/>
          </ac:inkMkLst>
        </pc:inkChg>
        <pc:inkChg chg="add del mod">
          <ac:chgData name="Matin Amiri" userId="093b6f5b5179df85" providerId="LiveId" clId="{B459F20A-F1B7-4BB0-A651-CACEFADE1B26}" dt="2023-05-31T12:01:40.401" v="1370"/>
          <ac:inkMkLst>
            <pc:docMk/>
            <pc:sldMk cId="2764270842" sldId="260"/>
            <ac:inkMk id="34" creationId="{7E743976-AF4D-AEE0-B338-35BF1B1BFE4C}"/>
          </ac:inkMkLst>
        </pc:inkChg>
        <pc:inkChg chg="add del mod">
          <ac:chgData name="Matin Amiri" userId="093b6f5b5179df85" providerId="LiveId" clId="{B459F20A-F1B7-4BB0-A651-CACEFADE1B26}" dt="2023-05-31T12:01:40.396" v="1363"/>
          <ac:inkMkLst>
            <pc:docMk/>
            <pc:sldMk cId="2764270842" sldId="260"/>
            <ac:inkMk id="36" creationId="{6D366F27-71E3-EF95-19D4-A3531E5689A5}"/>
          </ac:inkMkLst>
        </pc:inkChg>
        <pc:inkChg chg="add del mod">
          <ac:chgData name="Matin Amiri" userId="093b6f5b5179df85" providerId="LiveId" clId="{B459F20A-F1B7-4BB0-A651-CACEFADE1B26}" dt="2023-05-31T12:01:40.404" v="1381"/>
          <ac:inkMkLst>
            <pc:docMk/>
            <pc:sldMk cId="2764270842" sldId="260"/>
            <ac:inkMk id="37" creationId="{FF404CD9-C872-3186-82A4-E72331BCA886}"/>
          </ac:inkMkLst>
        </pc:inkChg>
        <pc:inkChg chg="add del mod">
          <ac:chgData name="Matin Amiri" userId="093b6f5b5179df85" providerId="LiveId" clId="{B459F20A-F1B7-4BB0-A651-CACEFADE1B26}" dt="2023-05-31T12:01:40.401" v="1372"/>
          <ac:inkMkLst>
            <pc:docMk/>
            <pc:sldMk cId="2764270842" sldId="260"/>
            <ac:inkMk id="39" creationId="{372DBD21-1273-5235-8D8A-43A0F07CC972}"/>
          </ac:inkMkLst>
        </pc:inkChg>
        <pc:inkChg chg="add del mod">
          <ac:chgData name="Matin Amiri" userId="093b6f5b5179df85" providerId="LiveId" clId="{B459F20A-F1B7-4BB0-A651-CACEFADE1B26}" dt="2023-05-31T12:01:40.393" v="1362"/>
          <ac:inkMkLst>
            <pc:docMk/>
            <pc:sldMk cId="2764270842" sldId="260"/>
            <ac:inkMk id="40" creationId="{F62594BA-A827-DDFC-1DEE-52F3A3C34BC4}"/>
          </ac:inkMkLst>
        </pc:inkChg>
        <pc:inkChg chg="add del mod">
          <ac:chgData name="Matin Amiri" userId="093b6f5b5179df85" providerId="LiveId" clId="{B459F20A-F1B7-4BB0-A651-CACEFADE1B26}" dt="2023-05-31T12:01:40.404" v="1379"/>
          <ac:inkMkLst>
            <pc:docMk/>
            <pc:sldMk cId="2764270842" sldId="260"/>
            <ac:inkMk id="42" creationId="{D1351A94-765E-879B-C192-618B6679DEE9}"/>
          </ac:inkMkLst>
        </pc:inkChg>
        <pc:inkChg chg="add del mod">
          <ac:chgData name="Matin Amiri" userId="093b6f5b5179df85" providerId="LiveId" clId="{B459F20A-F1B7-4BB0-A651-CACEFADE1B26}" dt="2023-05-31T12:01:40.403" v="1378"/>
          <ac:inkMkLst>
            <pc:docMk/>
            <pc:sldMk cId="2764270842" sldId="260"/>
            <ac:inkMk id="43" creationId="{26D5A99B-5A94-209E-2FB8-56E70664E498}"/>
          </ac:inkMkLst>
        </pc:inkChg>
        <pc:inkChg chg="add del mod">
          <ac:chgData name="Matin Amiri" userId="093b6f5b5179df85" providerId="LiveId" clId="{B459F20A-F1B7-4BB0-A651-CACEFADE1B26}" dt="2023-05-31T12:01:40.405" v="1382"/>
          <ac:inkMkLst>
            <pc:docMk/>
            <pc:sldMk cId="2764270842" sldId="260"/>
            <ac:inkMk id="44" creationId="{77765A38-771A-8520-CFC3-343A25C756B1}"/>
          </ac:inkMkLst>
        </pc:inkChg>
        <pc:inkChg chg="add del mod">
          <ac:chgData name="Matin Amiri" userId="093b6f5b5179df85" providerId="LiveId" clId="{B459F20A-F1B7-4BB0-A651-CACEFADE1B26}" dt="2023-05-31T12:01:40.402" v="1375"/>
          <ac:inkMkLst>
            <pc:docMk/>
            <pc:sldMk cId="2764270842" sldId="260"/>
            <ac:inkMk id="45" creationId="{2276AEC1-353F-80DE-6134-F34B564EEF26}"/>
          </ac:inkMkLst>
        </pc:inkChg>
        <pc:inkChg chg="add del mod">
          <ac:chgData name="Matin Amiri" userId="093b6f5b5179df85" providerId="LiveId" clId="{B459F20A-F1B7-4BB0-A651-CACEFADE1B26}" dt="2023-05-31T12:01:40.398" v="1365"/>
          <ac:inkMkLst>
            <pc:docMk/>
            <pc:sldMk cId="2764270842" sldId="260"/>
            <ac:inkMk id="46" creationId="{BEEE085A-897E-A10D-3E92-268432158D98}"/>
          </ac:inkMkLst>
        </pc:inkChg>
        <pc:inkChg chg="add del mod">
          <ac:chgData name="Matin Amiri" userId="093b6f5b5179df85" providerId="LiveId" clId="{B459F20A-F1B7-4BB0-A651-CACEFADE1B26}" dt="2023-05-31T12:01:40.397" v="1364"/>
          <ac:inkMkLst>
            <pc:docMk/>
            <pc:sldMk cId="2764270842" sldId="260"/>
            <ac:inkMk id="47" creationId="{ADD27CCC-CD28-080C-7250-DD913A828CC0}"/>
          </ac:inkMkLst>
        </pc:inkChg>
        <pc:inkChg chg="add del mod">
          <ac:chgData name="Matin Amiri" userId="093b6f5b5179df85" providerId="LiveId" clId="{B459F20A-F1B7-4BB0-A651-CACEFADE1B26}" dt="2023-05-31T12:01:40.398" v="1366"/>
          <ac:inkMkLst>
            <pc:docMk/>
            <pc:sldMk cId="2764270842" sldId="260"/>
            <ac:inkMk id="48" creationId="{111E9F0E-00F8-4E5D-BFEB-F1D34DBE187C}"/>
          </ac:inkMkLst>
        </pc:inkChg>
        <pc:inkChg chg="add del mod">
          <ac:chgData name="Matin Amiri" userId="093b6f5b5179df85" providerId="LiveId" clId="{B459F20A-F1B7-4BB0-A651-CACEFADE1B26}" dt="2023-05-31T12:01:40.403" v="1376"/>
          <ac:inkMkLst>
            <pc:docMk/>
            <pc:sldMk cId="2764270842" sldId="260"/>
            <ac:inkMk id="49" creationId="{5151A896-DA6C-CE43-AE4E-F41DF22DB43E}"/>
          </ac:inkMkLst>
        </pc:inkChg>
        <pc:inkChg chg="add del mod">
          <ac:chgData name="Matin Amiri" userId="093b6f5b5179df85" providerId="LiveId" clId="{B459F20A-F1B7-4BB0-A651-CACEFADE1B26}" dt="2023-05-31T12:01:40.390" v="1360"/>
          <ac:inkMkLst>
            <pc:docMk/>
            <pc:sldMk cId="2764270842" sldId="260"/>
            <ac:inkMk id="50" creationId="{91EFD83D-23B9-FCBA-1F43-96F5CBA166F5}"/>
          </ac:inkMkLst>
        </pc:inkChg>
        <pc:inkChg chg="add del mod">
          <ac:chgData name="Matin Amiri" userId="093b6f5b5179df85" providerId="LiveId" clId="{B459F20A-F1B7-4BB0-A651-CACEFADE1B26}" dt="2023-05-31T12:01:40.402" v="1373"/>
          <ac:inkMkLst>
            <pc:docMk/>
            <pc:sldMk cId="2764270842" sldId="260"/>
            <ac:inkMk id="51" creationId="{31871932-1ECD-E80B-D7E9-7C5D04213C91}"/>
          </ac:inkMkLst>
        </pc:inkChg>
        <pc:inkChg chg="add del mod">
          <ac:chgData name="Matin Amiri" userId="093b6f5b5179df85" providerId="LiveId" clId="{B459F20A-F1B7-4BB0-A651-CACEFADE1B26}" dt="2023-05-31T12:25:46.753" v="1387" actId="478"/>
          <ac:inkMkLst>
            <pc:docMk/>
            <pc:sldMk cId="2764270842" sldId="260"/>
            <ac:inkMk id="53" creationId="{2718D03F-A698-80EF-9E46-0481055EF916}"/>
          </ac:inkMkLst>
        </pc:inkChg>
      </pc:sldChg>
      <pc:sldChg chg="delSp modSp add mod setBg delDesignElem">
        <pc:chgData name="Matin Amiri" userId="093b6f5b5179df85" providerId="LiveId" clId="{B459F20A-F1B7-4BB0-A651-CACEFADE1B26}" dt="2023-06-01T15:17:26.041" v="5255" actId="20577"/>
        <pc:sldMkLst>
          <pc:docMk/>
          <pc:sldMk cId="2370686374" sldId="261"/>
        </pc:sldMkLst>
        <pc:spChg chg="mod">
          <ac:chgData name="Matin Amiri" userId="093b6f5b5179df85" providerId="LiveId" clId="{B459F20A-F1B7-4BB0-A651-CACEFADE1B26}" dt="2023-05-31T12:33:23.775" v="1446" actId="20577"/>
          <ac:spMkLst>
            <pc:docMk/>
            <pc:sldMk cId="2370686374" sldId="261"/>
            <ac:spMk id="2" creationId="{3DF4639B-B444-8273-D5D2-34F9DE678104}"/>
          </ac:spMkLst>
        </pc:spChg>
        <pc:spChg chg="mod">
          <ac:chgData name="Matin Amiri" userId="093b6f5b5179df85" providerId="LiveId" clId="{B459F20A-F1B7-4BB0-A651-CACEFADE1B26}" dt="2023-06-01T15:17:26.041" v="5255" actId="20577"/>
          <ac:spMkLst>
            <pc:docMk/>
            <pc:sldMk cId="2370686374" sldId="261"/>
            <ac:spMk id="3" creationId="{1439E820-A3B0-173F-C4C4-6BDBCC66C5ED}"/>
          </ac:spMkLst>
        </pc:spChg>
        <pc:spChg chg="del">
          <ac:chgData name="Matin Amiri" userId="093b6f5b5179df85" providerId="LiveId" clId="{B459F20A-F1B7-4BB0-A651-CACEFADE1B26}" dt="2023-05-31T12:28:48.055" v="1432"/>
          <ac:spMkLst>
            <pc:docMk/>
            <pc:sldMk cId="2370686374" sldId="261"/>
            <ac:spMk id="57" creationId="{7B22176A-41DB-4D9A-9B6F-F2296F1ED173}"/>
          </ac:spMkLst>
        </pc:spChg>
        <pc:spChg chg="del">
          <ac:chgData name="Matin Amiri" userId="093b6f5b5179df85" providerId="LiveId" clId="{B459F20A-F1B7-4BB0-A651-CACEFADE1B26}" dt="2023-05-31T12:28:48.055" v="1432"/>
          <ac:spMkLst>
            <pc:docMk/>
            <pc:sldMk cId="2370686374" sldId="261"/>
            <ac:spMk id="59" creationId="{774A8DF5-445E-49C5-B10A-8DF5FEFBCC46}"/>
          </ac:spMkLst>
        </pc:spChg>
        <pc:spChg chg="del">
          <ac:chgData name="Matin Amiri" userId="093b6f5b5179df85" providerId="LiveId" clId="{B459F20A-F1B7-4BB0-A651-CACEFADE1B26}" dt="2023-05-31T12:28:48.055" v="1432"/>
          <ac:spMkLst>
            <pc:docMk/>
            <pc:sldMk cId="2370686374" sldId="261"/>
            <ac:spMk id="61" creationId="{9A4E38D9-EFB8-40B5-B42B-514FBF180360}"/>
          </ac:spMkLst>
        </pc:spChg>
        <pc:grpChg chg="del">
          <ac:chgData name="Matin Amiri" userId="093b6f5b5179df85" providerId="LiveId" clId="{B459F20A-F1B7-4BB0-A651-CACEFADE1B26}" dt="2023-05-31T12:28:48.055" v="1432"/>
          <ac:grpSpMkLst>
            <pc:docMk/>
            <pc:sldMk cId="2370686374" sldId="261"/>
            <ac:grpSpMk id="63" creationId="{1148C992-36DE-4449-B92D-49AE04B5DE20}"/>
          </ac:grpSpMkLst>
        </pc:grpChg>
      </pc:sldChg>
      <pc:sldChg chg="delSp add del setBg delDesignElem">
        <pc:chgData name="Matin Amiri" userId="093b6f5b5179df85" providerId="LiveId" clId="{B459F20A-F1B7-4BB0-A651-CACEFADE1B26}" dt="2023-05-31T12:36:28.628" v="1459" actId="47"/>
        <pc:sldMkLst>
          <pc:docMk/>
          <pc:sldMk cId="3502782378" sldId="262"/>
        </pc:sldMkLst>
        <pc:spChg chg="del">
          <ac:chgData name="Matin Amiri" userId="093b6f5b5179df85" providerId="LiveId" clId="{B459F20A-F1B7-4BB0-A651-CACEFADE1B26}" dt="2023-05-31T12:36:21.432" v="1456"/>
          <ac:spMkLst>
            <pc:docMk/>
            <pc:sldMk cId="3502782378" sldId="262"/>
            <ac:spMk id="57" creationId="{7B22176A-41DB-4D9A-9B6F-F2296F1ED173}"/>
          </ac:spMkLst>
        </pc:spChg>
        <pc:spChg chg="del">
          <ac:chgData name="Matin Amiri" userId="093b6f5b5179df85" providerId="LiveId" clId="{B459F20A-F1B7-4BB0-A651-CACEFADE1B26}" dt="2023-05-31T12:36:21.432" v="1456"/>
          <ac:spMkLst>
            <pc:docMk/>
            <pc:sldMk cId="3502782378" sldId="262"/>
            <ac:spMk id="59" creationId="{774A8DF5-445E-49C5-B10A-8DF5FEFBCC46}"/>
          </ac:spMkLst>
        </pc:spChg>
        <pc:spChg chg="del">
          <ac:chgData name="Matin Amiri" userId="093b6f5b5179df85" providerId="LiveId" clId="{B459F20A-F1B7-4BB0-A651-CACEFADE1B26}" dt="2023-05-31T12:36:21.432" v="1456"/>
          <ac:spMkLst>
            <pc:docMk/>
            <pc:sldMk cId="3502782378" sldId="262"/>
            <ac:spMk id="61" creationId="{9A4E38D9-EFB8-40B5-B42B-514FBF180360}"/>
          </ac:spMkLst>
        </pc:spChg>
        <pc:grpChg chg="del">
          <ac:chgData name="Matin Amiri" userId="093b6f5b5179df85" providerId="LiveId" clId="{B459F20A-F1B7-4BB0-A651-CACEFADE1B26}" dt="2023-05-31T12:36:21.432" v="1456"/>
          <ac:grpSpMkLst>
            <pc:docMk/>
            <pc:sldMk cId="3502782378" sldId="262"/>
            <ac:grpSpMk id="63" creationId="{1148C992-36DE-4449-B92D-49AE04B5DE20}"/>
          </ac:grpSpMkLst>
        </pc:grpChg>
      </pc:sldChg>
      <pc:sldChg chg="modSp add mod">
        <pc:chgData name="Matin Amiri" userId="093b6f5b5179df85" providerId="LiveId" clId="{B459F20A-F1B7-4BB0-A651-CACEFADE1B26}" dt="2023-06-01T15:19:12.024" v="5389" actId="20577"/>
        <pc:sldMkLst>
          <pc:docMk/>
          <pc:sldMk cId="1507029978" sldId="263"/>
        </pc:sldMkLst>
        <pc:spChg chg="mod">
          <ac:chgData name="Matin Amiri" userId="093b6f5b5179df85" providerId="LiveId" clId="{B459F20A-F1B7-4BB0-A651-CACEFADE1B26}" dt="2023-05-31T12:36:35.843" v="1467" actId="20577"/>
          <ac:spMkLst>
            <pc:docMk/>
            <pc:sldMk cId="1507029978" sldId="263"/>
            <ac:spMk id="2" creationId="{3DF4639B-B444-8273-D5D2-34F9DE678104}"/>
          </ac:spMkLst>
        </pc:spChg>
        <pc:spChg chg="mod">
          <ac:chgData name="Matin Amiri" userId="093b6f5b5179df85" providerId="LiveId" clId="{B459F20A-F1B7-4BB0-A651-CACEFADE1B26}" dt="2023-06-01T15:19:12.024" v="5389" actId="20577"/>
          <ac:spMkLst>
            <pc:docMk/>
            <pc:sldMk cId="1507029978" sldId="263"/>
            <ac:spMk id="3" creationId="{1439E820-A3B0-173F-C4C4-6BDBCC66C5ED}"/>
          </ac:spMkLst>
        </pc:spChg>
      </pc:sldChg>
      <pc:sldChg chg="modSp add mod">
        <pc:chgData name="Matin Amiri" userId="093b6f5b5179df85" providerId="LiveId" clId="{B459F20A-F1B7-4BB0-A651-CACEFADE1B26}" dt="2023-06-01T15:20:39.906" v="5429" actId="20577"/>
        <pc:sldMkLst>
          <pc:docMk/>
          <pc:sldMk cId="1913512763" sldId="264"/>
        </pc:sldMkLst>
        <pc:spChg chg="mod">
          <ac:chgData name="Matin Amiri" userId="093b6f5b5179df85" providerId="LiveId" clId="{B459F20A-F1B7-4BB0-A651-CACEFADE1B26}" dt="2023-05-31T12:37:30.515" v="1468"/>
          <ac:spMkLst>
            <pc:docMk/>
            <pc:sldMk cId="1913512763" sldId="264"/>
            <ac:spMk id="2" creationId="{3DF4639B-B444-8273-D5D2-34F9DE678104}"/>
          </ac:spMkLst>
        </pc:spChg>
        <pc:spChg chg="mod">
          <ac:chgData name="Matin Amiri" userId="093b6f5b5179df85" providerId="LiveId" clId="{B459F20A-F1B7-4BB0-A651-CACEFADE1B26}" dt="2023-06-01T15:20:39.906" v="5429" actId="20577"/>
          <ac:spMkLst>
            <pc:docMk/>
            <pc:sldMk cId="1913512763" sldId="264"/>
            <ac:spMk id="3" creationId="{1439E820-A3B0-173F-C4C4-6BDBCC66C5ED}"/>
          </ac:spMkLst>
        </pc:spChg>
      </pc:sldChg>
      <pc:sldChg chg="modSp add mod">
        <pc:chgData name="Matin Amiri" userId="093b6f5b5179df85" providerId="LiveId" clId="{B459F20A-F1B7-4BB0-A651-CACEFADE1B26}" dt="2023-06-01T15:21:40.450" v="5496" actId="20577"/>
        <pc:sldMkLst>
          <pc:docMk/>
          <pc:sldMk cId="3330437050" sldId="265"/>
        </pc:sldMkLst>
        <pc:spChg chg="mod">
          <ac:chgData name="Matin Amiri" userId="093b6f5b5179df85" providerId="LiveId" clId="{B459F20A-F1B7-4BB0-A651-CACEFADE1B26}" dt="2023-06-01T13:17:53.073" v="4029" actId="313"/>
          <ac:spMkLst>
            <pc:docMk/>
            <pc:sldMk cId="3330437050" sldId="265"/>
            <ac:spMk id="2" creationId="{3DF4639B-B444-8273-D5D2-34F9DE678104}"/>
          </ac:spMkLst>
        </pc:spChg>
        <pc:spChg chg="mod">
          <ac:chgData name="Matin Amiri" userId="093b6f5b5179df85" providerId="LiveId" clId="{B459F20A-F1B7-4BB0-A651-CACEFADE1B26}" dt="2023-06-01T15:21:40.450" v="5496" actId="20577"/>
          <ac:spMkLst>
            <pc:docMk/>
            <pc:sldMk cId="3330437050" sldId="265"/>
            <ac:spMk id="3" creationId="{1439E820-A3B0-173F-C4C4-6BDBCC66C5ED}"/>
          </ac:spMkLst>
        </pc:spChg>
      </pc:sldChg>
      <pc:sldChg chg="addSp delSp modSp add mod setBg delDesignElem">
        <pc:chgData name="Matin Amiri" userId="093b6f5b5179df85" providerId="LiveId" clId="{B459F20A-F1B7-4BB0-A651-CACEFADE1B26}" dt="2023-06-01T13:27:40.661" v="4915" actId="20577"/>
        <pc:sldMkLst>
          <pc:docMk/>
          <pc:sldMk cId="377620192" sldId="266"/>
        </pc:sldMkLst>
        <pc:spChg chg="mod">
          <ac:chgData name="Matin Amiri" userId="093b6f5b5179df85" providerId="LiveId" clId="{B459F20A-F1B7-4BB0-A651-CACEFADE1B26}" dt="2023-06-01T13:27:40.661" v="4915" actId="20577"/>
          <ac:spMkLst>
            <pc:docMk/>
            <pc:sldMk cId="377620192" sldId="266"/>
            <ac:spMk id="2" creationId="{4BAFAF2C-1BB9-34FC-57C4-60FD3463BCA6}"/>
          </ac:spMkLst>
        </pc:spChg>
        <pc:spChg chg="add del">
          <ac:chgData name="Matin Amiri" userId="093b6f5b5179df85" providerId="LiveId" clId="{B459F20A-F1B7-4BB0-A651-CACEFADE1B26}" dt="2023-06-01T13:27:21.088" v="4894" actId="26606"/>
          <ac:spMkLst>
            <pc:docMk/>
            <pc:sldMk cId="377620192" sldId="266"/>
            <ac:spMk id="4" creationId="{9D3B3C7E-BC2D-4436-8B03-AC421FA66787}"/>
          </ac:spMkLst>
        </pc:spChg>
        <pc:spChg chg="add del">
          <ac:chgData name="Matin Amiri" userId="093b6f5b5179df85" providerId="LiveId" clId="{B459F20A-F1B7-4BB0-A651-CACEFADE1B26}" dt="2023-06-01T13:27:21.088" v="4894" actId="26606"/>
          <ac:spMkLst>
            <pc:docMk/>
            <pc:sldMk cId="377620192" sldId="266"/>
            <ac:spMk id="6" creationId="{4905C695-F54E-4EF8-8AEF-811D460E7AFE}"/>
          </ac:spMkLst>
        </pc:spChg>
        <pc:spChg chg="del">
          <ac:chgData name="Matin Amiri" userId="093b6f5b5179df85" providerId="LiveId" clId="{B459F20A-F1B7-4BB0-A651-CACEFADE1B26}" dt="2023-06-01T13:27:14.077" v="4892"/>
          <ac:spMkLst>
            <pc:docMk/>
            <pc:sldMk cId="377620192" sldId="266"/>
            <ac:spMk id="7" creationId="{9D3B3C7E-BC2D-4436-8B03-AC421FA66787}"/>
          </ac:spMkLst>
        </pc:spChg>
        <pc:spChg chg="add del">
          <ac:chgData name="Matin Amiri" userId="093b6f5b5179df85" providerId="LiveId" clId="{B459F20A-F1B7-4BB0-A651-CACEFADE1B26}" dt="2023-06-01T13:27:21.088" v="4894" actId="26606"/>
          <ac:spMkLst>
            <pc:docMk/>
            <pc:sldMk cId="377620192" sldId="266"/>
            <ac:spMk id="8" creationId="{485CD2A3-2099-476E-9A85-55DC735FA2B7}"/>
          </ac:spMkLst>
        </pc:spChg>
        <pc:spChg chg="del">
          <ac:chgData name="Matin Amiri" userId="093b6f5b5179df85" providerId="LiveId" clId="{B459F20A-F1B7-4BB0-A651-CACEFADE1B26}" dt="2023-06-01T13:27:14.077" v="4892"/>
          <ac:spMkLst>
            <pc:docMk/>
            <pc:sldMk cId="377620192" sldId="266"/>
            <ac:spMk id="14" creationId="{4905C695-F54E-4EF8-8AEF-811D460E7AFE}"/>
          </ac:spMkLst>
        </pc:spChg>
        <pc:spChg chg="del">
          <ac:chgData name="Matin Amiri" userId="093b6f5b5179df85" providerId="LiveId" clId="{B459F20A-F1B7-4BB0-A651-CACEFADE1B26}" dt="2023-06-01T13:27:14.077" v="4892"/>
          <ac:spMkLst>
            <pc:docMk/>
            <pc:sldMk cId="377620192" sldId="266"/>
            <ac:spMk id="16" creationId="{485CD2A3-2099-476E-9A85-55DC735FA2B7}"/>
          </ac:spMkLst>
        </pc:spChg>
        <pc:spChg chg="add del">
          <ac:chgData name="Matin Amiri" userId="093b6f5b5179df85" providerId="LiveId" clId="{B459F20A-F1B7-4BB0-A651-CACEFADE1B26}" dt="2023-06-01T13:27:21.837" v="4896" actId="26606"/>
          <ac:spMkLst>
            <pc:docMk/>
            <pc:sldMk cId="377620192" sldId="266"/>
            <ac:spMk id="23" creationId="{9D3B3C7E-BC2D-4436-8B03-AC421FA66787}"/>
          </ac:spMkLst>
        </pc:spChg>
        <pc:spChg chg="add del">
          <ac:chgData name="Matin Amiri" userId="093b6f5b5179df85" providerId="LiveId" clId="{B459F20A-F1B7-4BB0-A651-CACEFADE1B26}" dt="2023-06-01T13:27:21.837" v="4896" actId="26606"/>
          <ac:spMkLst>
            <pc:docMk/>
            <pc:sldMk cId="377620192" sldId="266"/>
            <ac:spMk id="26" creationId="{4905C695-F54E-4EF8-8AEF-811D460E7AFE}"/>
          </ac:spMkLst>
        </pc:spChg>
        <pc:spChg chg="add del">
          <ac:chgData name="Matin Amiri" userId="093b6f5b5179df85" providerId="LiveId" clId="{B459F20A-F1B7-4BB0-A651-CACEFADE1B26}" dt="2023-06-01T13:27:21.837" v="4896" actId="26606"/>
          <ac:spMkLst>
            <pc:docMk/>
            <pc:sldMk cId="377620192" sldId="266"/>
            <ac:spMk id="27" creationId="{485CD2A3-2099-476E-9A85-55DC735FA2B7}"/>
          </ac:spMkLst>
        </pc:spChg>
        <pc:spChg chg="add del">
          <ac:chgData name="Matin Amiri" userId="093b6f5b5179df85" providerId="LiveId" clId="{B459F20A-F1B7-4BB0-A651-CACEFADE1B26}" dt="2023-06-01T13:27:22.792" v="4898" actId="26606"/>
          <ac:spMkLst>
            <pc:docMk/>
            <pc:sldMk cId="377620192" sldId="266"/>
            <ac:spMk id="31" creationId="{9D3B3C7E-BC2D-4436-8B03-AC421FA66787}"/>
          </ac:spMkLst>
        </pc:spChg>
        <pc:spChg chg="add del">
          <ac:chgData name="Matin Amiri" userId="093b6f5b5179df85" providerId="LiveId" clId="{B459F20A-F1B7-4BB0-A651-CACEFADE1B26}" dt="2023-06-01T13:27:22.792" v="4898" actId="26606"/>
          <ac:spMkLst>
            <pc:docMk/>
            <pc:sldMk cId="377620192" sldId="266"/>
            <ac:spMk id="34" creationId="{4905C695-F54E-4EF8-8AEF-811D460E7AFE}"/>
          </ac:spMkLst>
        </pc:spChg>
        <pc:spChg chg="add del">
          <ac:chgData name="Matin Amiri" userId="093b6f5b5179df85" providerId="LiveId" clId="{B459F20A-F1B7-4BB0-A651-CACEFADE1B26}" dt="2023-06-01T13:27:22.792" v="4898" actId="26606"/>
          <ac:spMkLst>
            <pc:docMk/>
            <pc:sldMk cId="377620192" sldId="266"/>
            <ac:spMk id="35" creationId="{485CD2A3-2099-476E-9A85-55DC735FA2B7}"/>
          </ac:spMkLst>
        </pc:spChg>
        <pc:spChg chg="add del">
          <ac:chgData name="Matin Amiri" userId="093b6f5b5179df85" providerId="LiveId" clId="{B459F20A-F1B7-4BB0-A651-CACEFADE1B26}" dt="2023-06-01T13:27:23.457" v="4900" actId="26606"/>
          <ac:spMkLst>
            <pc:docMk/>
            <pc:sldMk cId="377620192" sldId="266"/>
            <ac:spMk id="39" creationId="{9D3B3C7E-BC2D-4436-8B03-AC421FA66787}"/>
          </ac:spMkLst>
        </pc:spChg>
        <pc:spChg chg="add del">
          <ac:chgData name="Matin Amiri" userId="093b6f5b5179df85" providerId="LiveId" clId="{B459F20A-F1B7-4BB0-A651-CACEFADE1B26}" dt="2023-06-01T13:27:23.457" v="4900" actId="26606"/>
          <ac:spMkLst>
            <pc:docMk/>
            <pc:sldMk cId="377620192" sldId="266"/>
            <ac:spMk id="42" creationId="{4905C695-F54E-4EF8-8AEF-811D460E7AFE}"/>
          </ac:spMkLst>
        </pc:spChg>
        <pc:spChg chg="add del">
          <ac:chgData name="Matin Amiri" userId="093b6f5b5179df85" providerId="LiveId" clId="{B459F20A-F1B7-4BB0-A651-CACEFADE1B26}" dt="2023-06-01T13:27:23.457" v="4900" actId="26606"/>
          <ac:spMkLst>
            <pc:docMk/>
            <pc:sldMk cId="377620192" sldId="266"/>
            <ac:spMk id="43" creationId="{485CD2A3-2099-476E-9A85-55DC735FA2B7}"/>
          </ac:spMkLst>
        </pc:spChg>
        <pc:spChg chg="add del">
          <ac:chgData name="Matin Amiri" userId="093b6f5b5179df85" providerId="LiveId" clId="{B459F20A-F1B7-4BB0-A651-CACEFADE1B26}" dt="2023-06-01T13:27:30.449" v="4902" actId="26606"/>
          <ac:spMkLst>
            <pc:docMk/>
            <pc:sldMk cId="377620192" sldId="266"/>
            <ac:spMk id="47" creationId="{9D3B3C7E-BC2D-4436-8B03-AC421FA66787}"/>
          </ac:spMkLst>
        </pc:spChg>
        <pc:spChg chg="add del">
          <ac:chgData name="Matin Amiri" userId="093b6f5b5179df85" providerId="LiveId" clId="{B459F20A-F1B7-4BB0-A651-CACEFADE1B26}" dt="2023-06-01T13:27:30.449" v="4902" actId="26606"/>
          <ac:spMkLst>
            <pc:docMk/>
            <pc:sldMk cId="377620192" sldId="266"/>
            <ac:spMk id="50" creationId="{4905C695-F54E-4EF8-8AEF-811D460E7AFE}"/>
          </ac:spMkLst>
        </pc:spChg>
        <pc:spChg chg="add del">
          <ac:chgData name="Matin Amiri" userId="093b6f5b5179df85" providerId="LiveId" clId="{B459F20A-F1B7-4BB0-A651-CACEFADE1B26}" dt="2023-06-01T13:27:30.449" v="4902" actId="26606"/>
          <ac:spMkLst>
            <pc:docMk/>
            <pc:sldMk cId="377620192" sldId="266"/>
            <ac:spMk id="51" creationId="{485CD2A3-2099-476E-9A85-55DC735FA2B7}"/>
          </ac:spMkLst>
        </pc:spChg>
        <pc:spChg chg="add">
          <ac:chgData name="Matin Amiri" userId="093b6f5b5179df85" providerId="LiveId" clId="{B459F20A-F1B7-4BB0-A651-CACEFADE1B26}" dt="2023-06-01T13:27:30.449" v="4902" actId="26606"/>
          <ac:spMkLst>
            <pc:docMk/>
            <pc:sldMk cId="377620192" sldId="266"/>
            <ac:spMk id="58" creationId="{9D3B3C7E-BC2D-4436-8B03-AC421FA66787}"/>
          </ac:spMkLst>
        </pc:spChg>
        <pc:spChg chg="add">
          <ac:chgData name="Matin Amiri" userId="093b6f5b5179df85" providerId="LiveId" clId="{B459F20A-F1B7-4BB0-A651-CACEFADE1B26}" dt="2023-06-01T13:27:30.449" v="4902" actId="26606"/>
          <ac:spMkLst>
            <pc:docMk/>
            <pc:sldMk cId="377620192" sldId="266"/>
            <ac:spMk id="65" creationId="{4905C695-F54E-4EF8-8AEF-811D460E7AFE}"/>
          </ac:spMkLst>
        </pc:spChg>
        <pc:spChg chg="add">
          <ac:chgData name="Matin Amiri" userId="093b6f5b5179df85" providerId="LiveId" clId="{B459F20A-F1B7-4BB0-A651-CACEFADE1B26}" dt="2023-06-01T13:27:30.449" v="4902" actId="26606"/>
          <ac:spMkLst>
            <pc:docMk/>
            <pc:sldMk cId="377620192" sldId="266"/>
            <ac:spMk id="67" creationId="{485CD2A3-2099-476E-9A85-55DC735FA2B7}"/>
          </ac:spMkLst>
        </pc:spChg>
        <pc:grpChg chg="add del">
          <ac:chgData name="Matin Amiri" userId="093b6f5b5179df85" providerId="LiveId" clId="{B459F20A-F1B7-4BB0-A651-CACEFADE1B26}" dt="2023-06-01T13:27:21.088" v="4894" actId="26606"/>
          <ac:grpSpMkLst>
            <pc:docMk/>
            <pc:sldMk cId="377620192" sldId="266"/>
            <ac:grpSpMk id="5" creationId="{79B5D0C1-066E-4C02-A6B8-59FAE4A19724}"/>
          </ac:grpSpMkLst>
        </pc:grpChg>
        <pc:grpChg chg="del">
          <ac:chgData name="Matin Amiri" userId="093b6f5b5179df85" providerId="LiveId" clId="{B459F20A-F1B7-4BB0-A651-CACEFADE1B26}" dt="2023-06-01T13:27:14.077" v="4892"/>
          <ac:grpSpMkLst>
            <pc:docMk/>
            <pc:sldMk cId="377620192" sldId="266"/>
            <ac:grpSpMk id="9" creationId="{79B5D0C1-066E-4C02-A6B8-59FAE4A19724}"/>
          </ac:grpSpMkLst>
        </pc:grpChg>
        <pc:grpChg chg="add del">
          <ac:chgData name="Matin Amiri" userId="093b6f5b5179df85" providerId="LiveId" clId="{B459F20A-F1B7-4BB0-A651-CACEFADE1B26}" dt="2023-06-01T13:27:21.088" v="4894" actId="26606"/>
          <ac:grpSpMkLst>
            <pc:docMk/>
            <pc:sldMk cId="377620192" sldId="266"/>
            <ac:grpSpMk id="13" creationId="{E92979E8-2E86-433E-A7E4-5F102E45A8EE}"/>
          </ac:grpSpMkLst>
        </pc:grpChg>
        <pc:grpChg chg="del">
          <ac:chgData name="Matin Amiri" userId="093b6f5b5179df85" providerId="LiveId" clId="{B459F20A-F1B7-4BB0-A651-CACEFADE1B26}" dt="2023-06-01T13:27:14.077" v="4892"/>
          <ac:grpSpMkLst>
            <pc:docMk/>
            <pc:sldMk cId="377620192" sldId="266"/>
            <ac:grpSpMk id="18" creationId="{E92979E8-2E86-433E-A7E4-5F102E45A8EE}"/>
          </ac:grpSpMkLst>
        </pc:grpChg>
        <pc:grpChg chg="add del">
          <ac:chgData name="Matin Amiri" userId="093b6f5b5179df85" providerId="LiveId" clId="{B459F20A-F1B7-4BB0-A651-CACEFADE1B26}" dt="2023-06-01T13:27:21.837" v="4896" actId="26606"/>
          <ac:grpSpMkLst>
            <pc:docMk/>
            <pc:sldMk cId="377620192" sldId="266"/>
            <ac:grpSpMk id="24" creationId="{79B5D0C1-066E-4C02-A6B8-59FAE4A19724}"/>
          </ac:grpSpMkLst>
        </pc:grpChg>
        <pc:grpChg chg="add del">
          <ac:chgData name="Matin Amiri" userId="093b6f5b5179df85" providerId="LiveId" clId="{B459F20A-F1B7-4BB0-A651-CACEFADE1B26}" dt="2023-06-01T13:27:21.837" v="4896" actId="26606"/>
          <ac:grpSpMkLst>
            <pc:docMk/>
            <pc:sldMk cId="377620192" sldId="266"/>
            <ac:grpSpMk id="28" creationId="{E92979E8-2E86-433E-A7E4-5F102E45A8EE}"/>
          </ac:grpSpMkLst>
        </pc:grpChg>
        <pc:grpChg chg="add del">
          <ac:chgData name="Matin Amiri" userId="093b6f5b5179df85" providerId="LiveId" clId="{B459F20A-F1B7-4BB0-A651-CACEFADE1B26}" dt="2023-06-01T13:27:22.792" v="4898" actId="26606"/>
          <ac:grpSpMkLst>
            <pc:docMk/>
            <pc:sldMk cId="377620192" sldId="266"/>
            <ac:grpSpMk id="32" creationId="{79B5D0C1-066E-4C02-A6B8-59FAE4A19724}"/>
          </ac:grpSpMkLst>
        </pc:grpChg>
        <pc:grpChg chg="add del">
          <ac:chgData name="Matin Amiri" userId="093b6f5b5179df85" providerId="LiveId" clId="{B459F20A-F1B7-4BB0-A651-CACEFADE1B26}" dt="2023-06-01T13:27:22.792" v="4898" actId="26606"/>
          <ac:grpSpMkLst>
            <pc:docMk/>
            <pc:sldMk cId="377620192" sldId="266"/>
            <ac:grpSpMk id="36" creationId="{E92979E8-2E86-433E-A7E4-5F102E45A8EE}"/>
          </ac:grpSpMkLst>
        </pc:grpChg>
        <pc:grpChg chg="add del">
          <ac:chgData name="Matin Amiri" userId="093b6f5b5179df85" providerId="LiveId" clId="{B459F20A-F1B7-4BB0-A651-CACEFADE1B26}" dt="2023-06-01T13:27:23.457" v="4900" actId="26606"/>
          <ac:grpSpMkLst>
            <pc:docMk/>
            <pc:sldMk cId="377620192" sldId="266"/>
            <ac:grpSpMk id="40" creationId="{79B5D0C1-066E-4C02-A6B8-59FAE4A19724}"/>
          </ac:grpSpMkLst>
        </pc:grpChg>
        <pc:grpChg chg="add del">
          <ac:chgData name="Matin Amiri" userId="093b6f5b5179df85" providerId="LiveId" clId="{B459F20A-F1B7-4BB0-A651-CACEFADE1B26}" dt="2023-06-01T13:27:23.457" v="4900" actId="26606"/>
          <ac:grpSpMkLst>
            <pc:docMk/>
            <pc:sldMk cId="377620192" sldId="266"/>
            <ac:grpSpMk id="44" creationId="{E92979E8-2E86-433E-A7E4-5F102E45A8EE}"/>
          </ac:grpSpMkLst>
        </pc:grpChg>
        <pc:grpChg chg="add del">
          <ac:chgData name="Matin Amiri" userId="093b6f5b5179df85" providerId="LiveId" clId="{B459F20A-F1B7-4BB0-A651-CACEFADE1B26}" dt="2023-06-01T13:27:30.449" v="4902" actId="26606"/>
          <ac:grpSpMkLst>
            <pc:docMk/>
            <pc:sldMk cId="377620192" sldId="266"/>
            <ac:grpSpMk id="48" creationId="{79B5D0C1-066E-4C02-A6B8-59FAE4A19724}"/>
          </ac:grpSpMkLst>
        </pc:grpChg>
        <pc:grpChg chg="add del">
          <ac:chgData name="Matin Amiri" userId="093b6f5b5179df85" providerId="LiveId" clId="{B459F20A-F1B7-4BB0-A651-CACEFADE1B26}" dt="2023-06-01T13:27:30.449" v="4902" actId="26606"/>
          <ac:grpSpMkLst>
            <pc:docMk/>
            <pc:sldMk cId="377620192" sldId="266"/>
            <ac:grpSpMk id="52" creationId="{E92979E8-2E86-433E-A7E4-5F102E45A8EE}"/>
          </ac:grpSpMkLst>
        </pc:grpChg>
        <pc:grpChg chg="add">
          <ac:chgData name="Matin Amiri" userId="093b6f5b5179df85" providerId="LiveId" clId="{B459F20A-F1B7-4BB0-A651-CACEFADE1B26}" dt="2023-06-01T13:27:30.449" v="4902" actId="26606"/>
          <ac:grpSpMkLst>
            <pc:docMk/>
            <pc:sldMk cId="377620192" sldId="266"/>
            <ac:grpSpMk id="60" creationId="{79B5D0C1-066E-4C02-A6B8-59FAE4A19724}"/>
          </ac:grpSpMkLst>
        </pc:grpChg>
        <pc:grpChg chg="add">
          <ac:chgData name="Matin Amiri" userId="093b6f5b5179df85" providerId="LiveId" clId="{B459F20A-F1B7-4BB0-A651-CACEFADE1B26}" dt="2023-06-01T13:27:30.449" v="4902" actId="26606"/>
          <ac:grpSpMkLst>
            <pc:docMk/>
            <pc:sldMk cId="377620192" sldId="266"/>
            <ac:grpSpMk id="69" creationId="{E92979E8-2E86-433E-A7E4-5F102E45A8EE}"/>
          </ac:grpSpMkLst>
        </pc:grpChg>
      </pc:sldChg>
      <pc:sldChg chg="new del">
        <pc:chgData name="Matin Amiri" userId="093b6f5b5179df85" providerId="LiveId" clId="{B459F20A-F1B7-4BB0-A651-CACEFADE1B26}" dt="2023-06-01T13:27:11.723" v="4890" actId="47"/>
        <pc:sldMkLst>
          <pc:docMk/>
          <pc:sldMk cId="1610509944" sldId="266"/>
        </pc:sldMkLst>
      </pc:sldChg>
      <pc:sldChg chg="addSp delSp modSp add mod setBg addAnim modAnim delDesignElem">
        <pc:chgData name="Matin Amiri" userId="093b6f5b5179df85" providerId="LiveId" clId="{B459F20A-F1B7-4BB0-A651-CACEFADE1B26}" dt="2023-06-01T13:29:13.382" v="4935"/>
        <pc:sldMkLst>
          <pc:docMk/>
          <pc:sldMk cId="293813920" sldId="267"/>
        </pc:sldMkLst>
        <pc:spChg chg="mod">
          <ac:chgData name="Matin Amiri" userId="093b6f5b5179df85" providerId="LiveId" clId="{B459F20A-F1B7-4BB0-A651-CACEFADE1B26}" dt="2023-06-01T13:28:14.329" v="4934" actId="20577"/>
          <ac:spMkLst>
            <pc:docMk/>
            <pc:sldMk cId="293813920" sldId="267"/>
            <ac:spMk id="2" creationId="{4BAFAF2C-1BB9-34FC-57C4-60FD3463BCA6}"/>
          </ac:spMkLst>
        </pc:spChg>
        <pc:spChg chg="add">
          <ac:chgData name="Matin Amiri" userId="093b6f5b5179df85" providerId="LiveId" clId="{B459F20A-F1B7-4BB0-A651-CACEFADE1B26}" dt="2023-06-01T13:28:07.917" v="4920" actId="26606"/>
          <ac:spMkLst>
            <pc:docMk/>
            <pc:sldMk cId="293813920" sldId="267"/>
            <ac:spMk id="7" creationId="{9D3B3C7E-BC2D-4436-8B03-AC421FA66787}"/>
          </ac:spMkLst>
        </pc:spChg>
        <pc:spChg chg="add">
          <ac:chgData name="Matin Amiri" userId="093b6f5b5179df85" providerId="LiveId" clId="{B459F20A-F1B7-4BB0-A651-CACEFADE1B26}" dt="2023-06-01T13:28:07.917" v="4920" actId="26606"/>
          <ac:spMkLst>
            <pc:docMk/>
            <pc:sldMk cId="293813920" sldId="267"/>
            <ac:spMk id="14" creationId="{4905C695-F54E-4EF8-8AEF-811D460E7AFE}"/>
          </ac:spMkLst>
        </pc:spChg>
        <pc:spChg chg="add">
          <ac:chgData name="Matin Amiri" userId="093b6f5b5179df85" providerId="LiveId" clId="{B459F20A-F1B7-4BB0-A651-CACEFADE1B26}" dt="2023-06-01T13:28:07.917" v="4920" actId="26606"/>
          <ac:spMkLst>
            <pc:docMk/>
            <pc:sldMk cId="293813920" sldId="267"/>
            <ac:spMk id="16" creationId="{485CD2A3-2099-476E-9A85-55DC735FA2B7}"/>
          </ac:spMkLst>
        </pc:spChg>
        <pc:spChg chg="del">
          <ac:chgData name="Matin Amiri" userId="093b6f5b5179df85" providerId="LiveId" clId="{B459F20A-F1B7-4BB0-A651-CACEFADE1B26}" dt="2023-06-01T13:27:51.494" v="4917"/>
          <ac:spMkLst>
            <pc:docMk/>
            <pc:sldMk cId="293813920" sldId="267"/>
            <ac:spMk id="58" creationId="{9D3B3C7E-BC2D-4436-8B03-AC421FA66787}"/>
          </ac:spMkLst>
        </pc:spChg>
        <pc:spChg chg="del">
          <ac:chgData name="Matin Amiri" userId="093b6f5b5179df85" providerId="LiveId" clId="{B459F20A-F1B7-4BB0-A651-CACEFADE1B26}" dt="2023-06-01T13:27:51.494" v="4917"/>
          <ac:spMkLst>
            <pc:docMk/>
            <pc:sldMk cId="293813920" sldId="267"/>
            <ac:spMk id="65" creationId="{4905C695-F54E-4EF8-8AEF-811D460E7AFE}"/>
          </ac:spMkLst>
        </pc:spChg>
        <pc:spChg chg="del">
          <ac:chgData name="Matin Amiri" userId="093b6f5b5179df85" providerId="LiveId" clId="{B459F20A-F1B7-4BB0-A651-CACEFADE1B26}" dt="2023-06-01T13:27:51.494" v="4917"/>
          <ac:spMkLst>
            <pc:docMk/>
            <pc:sldMk cId="293813920" sldId="267"/>
            <ac:spMk id="67" creationId="{485CD2A3-2099-476E-9A85-55DC735FA2B7}"/>
          </ac:spMkLst>
        </pc:spChg>
        <pc:grpChg chg="add">
          <ac:chgData name="Matin Amiri" userId="093b6f5b5179df85" providerId="LiveId" clId="{B459F20A-F1B7-4BB0-A651-CACEFADE1B26}" dt="2023-06-01T13:28:07.917" v="4920" actId="26606"/>
          <ac:grpSpMkLst>
            <pc:docMk/>
            <pc:sldMk cId="293813920" sldId="267"/>
            <ac:grpSpMk id="9" creationId="{79B5D0C1-066E-4C02-A6B8-59FAE4A19724}"/>
          </ac:grpSpMkLst>
        </pc:grpChg>
        <pc:grpChg chg="add">
          <ac:chgData name="Matin Amiri" userId="093b6f5b5179df85" providerId="LiveId" clId="{B459F20A-F1B7-4BB0-A651-CACEFADE1B26}" dt="2023-06-01T13:28:07.917" v="4920" actId="26606"/>
          <ac:grpSpMkLst>
            <pc:docMk/>
            <pc:sldMk cId="293813920" sldId="267"/>
            <ac:grpSpMk id="18" creationId="{E92979E8-2E86-433E-A7E4-5F102E45A8EE}"/>
          </ac:grpSpMkLst>
        </pc:grpChg>
        <pc:grpChg chg="del">
          <ac:chgData name="Matin Amiri" userId="093b6f5b5179df85" providerId="LiveId" clId="{B459F20A-F1B7-4BB0-A651-CACEFADE1B26}" dt="2023-06-01T13:27:51.494" v="4917"/>
          <ac:grpSpMkLst>
            <pc:docMk/>
            <pc:sldMk cId="293813920" sldId="267"/>
            <ac:grpSpMk id="60" creationId="{79B5D0C1-066E-4C02-A6B8-59FAE4A19724}"/>
          </ac:grpSpMkLst>
        </pc:grpChg>
        <pc:grpChg chg="del">
          <ac:chgData name="Matin Amiri" userId="093b6f5b5179df85" providerId="LiveId" clId="{B459F20A-F1B7-4BB0-A651-CACEFADE1B26}" dt="2023-06-01T13:27:51.494" v="4917"/>
          <ac:grpSpMkLst>
            <pc:docMk/>
            <pc:sldMk cId="293813920" sldId="267"/>
            <ac:grpSpMk id="69" creationId="{E92979E8-2E86-433E-A7E4-5F102E45A8EE}"/>
          </ac:grpSpMkLst>
        </pc:grpChg>
      </pc:sldChg>
      <pc:sldChg chg="delSp add del setBg delDesignElem">
        <pc:chgData name="Matin Amiri" userId="093b6f5b5179df85" providerId="LiveId" clId="{B459F20A-F1B7-4BB0-A651-CACEFADE1B26}" dt="2023-06-01T13:27:09.340" v="4889" actId="47"/>
        <pc:sldMkLst>
          <pc:docMk/>
          <pc:sldMk cId="3595943499" sldId="267"/>
        </pc:sldMkLst>
        <pc:spChg chg="del">
          <ac:chgData name="Matin Amiri" userId="093b6f5b5179df85" providerId="LiveId" clId="{B459F20A-F1B7-4BB0-A651-CACEFADE1B26}" dt="2023-06-01T13:27:07.163" v="4888"/>
          <ac:spMkLst>
            <pc:docMk/>
            <pc:sldMk cId="3595943499" sldId="267"/>
            <ac:spMk id="7" creationId="{9D3B3C7E-BC2D-4436-8B03-AC421FA66787}"/>
          </ac:spMkLst>
        </pc:spChg>
        <pc:spChg chg="del">
          <ac:chgData name="Matin Amiri" userId="093b6f5b5179df85" providerId="LiveId" clId="{B459F20A-F1B7-4BB0-A651-CACEFADE1B26}" dt="2023-06-01T13:27:07.163" v="4888"/>
          <ac:spMkLst>
            <pc:docMk/>
            <pc:sldMk cId="3595943499" sldId="267"/>
            <ac:spMk id="14" creationId="{4905C695-F54E-4EF8-8AEF-811D460E7AFE}"/>
          </ac:spMkLst>
        </pc:spChg>
        <pc:spChg chg="del">
          <ac:chgData name="Matin Amiri" userId="093b6f5b5179df85" providerId="LiveId" clId="{B459F20A-F1B7-4BB0-A651-CACEFADE1B26}" dt="2023-06-01T13:27:07.163" v="4888"/>
          <ac:spMkLst>
            <pc:docMk/>
            <pc:sldMk cId="3595943499" sldId="267"/>
            <ac:spMk id="16" creationId="{485CD2A3-2099-476E-9A85-55DC735FA2B7}"/>
          </ac:spMkLst>
        </pc:spChg>
        <pc:grpChg chg="del">
          <ac:chgData name="Matin Amiri" userId="093b6f5b5179df85" providerId="LiveId" clId="{B459F20A-F1B7-4BB0-A651-CACEFADE1B26}" dt="2023-06-01T13:27:07.163" v="4888"/>
          <ac:grpSpMkLst>
            <pc:docMk/>
            <pc:sldMk cId="3595943499" sldId="267"/>
            <ac:grpSpMk id="9" creationId="{79B5D0C1-066E-4C02-A6B8-59FAE4A19724}"/>
          </ac:grpSpMkLst>
        </pc:grpChg>
        <pc:grpChg chg="del">
          <ac:chgData name="Matin Amiri" userId="093b6f5b5179df85" providerId="LiveId" clId="{B459F20A-F1B7-4BB0-A651-CACEFADE1B26}" dt="2023-06-01T13:27:07.163" v="4888"/>
          <ac:grpSpMkLst>
            <pc:docMk/>
            <pc:sldMk cId="3595943499" sldId="267"/>
            <ac:grpSpMk id="18" creationId="{E92979E8-2E86-433E-A7E4-5F102E45A8EE}"/>
          </ac:grpSpMkLst>
        </pc:grpChg>
      </pc:sldChg>
      <pc:sldChg chg="new del">
        <pc:chgData name="Matin Amiri" userId="093b6f5b5179df85" providerId="LiveId" clId="{B459F20A-F1B7-4BB0-A651-CACEFADE1B26}" dt="2023-06-01T14:06:37.772" v="4940" actId="47"/>
        <pc:sldMkLst>
          <pc:docMk/>
          <pc:sldMk cId="4046586652" sldId="268"/>
        </pc:sldMkLst>
      </pc:sldChg>
      <pc:sldChg chg="addSp delSp modSp add mod">
        <pc:chgData name="Matin Amiri" userId="093b6f5b5179df85" providerId="LiveId" clId="{B459F20A-F1B7-4BB0-A651-CACEFADE1B26}" dt="2023-06-01T14:08:40.259" v="4976" actId="692"/>
        <pc:sldMkLst>
          <pc:docMk/>
          <pc:sldMk cId="258224144" sldId="269"/>
        </pc:sldMkLst>
        <pc:spChg chg="del">
          <ac:chgData name="Matin Amiri" userId="093b6f5b5179df85" providerId="LiveId" clId="{B459F20A-F1B7-4BB0-A651-CACEFADE1B26}" dt="2023-06-01T14:06:43.471" v="4941" actId="478"/>
          <ac:spMkLst>
            <pc:docMk/>
            <pc:sldMk cId="258224144" sldId="269"/>
            <ac:spMk id="3" creationId="{1439E820-A3B0-173F-C4C4-6BDBCC66C5ED}"/>
          </ac:spMkLst>
        </pc:spChg>
        <pc:spChg chg="add del mod">
          <ac:chgData name="Matin Amiri" userId="093b6f5b5179df85" providerId="LiveId" clId="{B459F20A-F1B7-4BB0-A651-CACEFADE1B26}" dt="2023-06-01T14:06:45.302" v="4942" actId="478"/>
          <ac:spMkLst>
            <pc:docMk/>
            <pc:sldMk cId="258224144" sldId="269"/>
            <ac:spMk id="5" creationId="{1178A720-FB1C-490B-030D-43BDFC651301}"/>
          </ac:spMkLst>
        </pc:spChg>
        <pc:picChg chg="add mod">
          <ac:chgData name="Matin Amiri" userId="093b6f5b5179df85" providerId="LiveId" clId="{B459F20A-F1B7-4BB0-A651-CACEFADE1B26}" dt="2023-06-01T14:08:40.259" v="4976" actId="692"/>
          <ac:picMkLst>
            <pc:docMk/>
            <pc:sldMk cId="258224144" sldId="269"/>
            <ac:picMk id="6" creationId="{E43229B0-68F9-34CB-2A29-1E4F6B64D0F2}"/>
          </ac:picMkLst>
        </pc:picChg>
      </pc:sldChg>
      <pc:sldChg chg="addSp delSp modSp add mod">
        <pc:chgData name="Matin Amiri" userId="093b6f5b5179df85" providerId="LiveId" clId="{B459F20A-F1B7-4BB0-A651-CACEFADE1B26}" dt="2023-06-01T15:51:18.041" v="5531" actId="692"/>
        <pc:sldMkLst>
          <pc:docMk/>
          <pc:sldMk cId="1751273532" sldId="270"/>
        </pc:sldMkLst>
        <pc:spChg chg="del mod">
          <ac:chgData name="Matin Amiri" userId="093b6f5b5179df85" providerId="LiveId" clId="{B459F20A-F1B7-4BB0-A651-CACEFADE1B26}" dt="2023-06-01T14:09:26.432" v="4980" actId="478"/>
          <ac:spMkLst>
            <pc:docMk/>
            <pc:sldMk cId="1751273532" sldId="270"/>
            <ac:spMk id="3" creationId="{1439E820-A3B0-173F-C4C4-6BDBCC66C5ED}"/>
          </ac:spMkLst>
        </pc:spChg>
        <pc:spChg chg="add del mod">
          <ac:chgData name="Matin Amiri" userId="093b6f5b5179df85" providerId="LiveId" clId="{B459F20A-F1B7-4BB0-A651-CACEFADE1B26}" dt="2023-06-01T15:50:44.117" v="5497" actId="478"/>
          <ac:spMkLst>
            <pc:docMk/>
            <pc:sldMk cId="1751273532" sldId="270"/>
            <ac:spMk id="5" creationId="{AD5E2D19-0F50-3393-28A2-E830A10420BF}"/>
          </ac:spMkLst>
        </pc:spChg>
        <pc:picChg chg="add mod">
          <ac:chgData name="Matin Amiri" userId="093b6f5b5179df85" providerId="LiveId" clId="{B459F20A-F1B7-4BB0-A651-CACEFADE1B26}" dt="2023-06-01T15:51:18.041" v="5531" actId="692"/>
          <ac:picMkLst>
            <pc:docMk/>
            <pc:sldMk cId="1751273532" sldId="270"/>
            <ac:picMk id="6" creationId="{26BA63E9-6116-C78D-2F5F-6514A30E34C8}"/>
          </ac:picMkLst>
        </pc:picChg>
      </pc:sldChg>
      <pc:sldChg chg="addSp delSp modSp add mod">
        <pc:chgData name="Matin Amiri" userId="093b6f5b5179df85" providerId="LiveId" clId="{B459F20A-F1B7-4BB0-A651-CACEFADE1B26}" dt="2023-06-01T15:14:26.005" v="5020" actId="692"/>
        <pc:sldMkLst>
          <pc:docMk/>
          <pc:sldMk cId="4280877295" sldId="271"/>
        </pc:sldMkLst>
        <pc:spChg chg="del">
          <ac:chgData name="Matin Amiri" userId="093b6f5b5179df85" providerId="LiveId" clId="{B459F20A-F1B7-4BB0-A651-CACEFADE1B26}" dt="2023-06-01T14:09:34.107" v="4982" actId="478"/>
          <ac:spMkLst>
            <pc:docMk/>
            <pc:sldMk cId="4280877295" sldId="271"/>
            <ac:spMk id="3" creationId="{1439E820-A3B0-173F-C4C4-6BDBCC66C5ED}"/>
          </ac:spMkLst>
        </pc:spChg>
        <pc:spChg chg="add del mod">
          <ac:chgData name="Matin Amiri" userId="093b6f5b5179df85" providerId="LiveId" clId="{B459F20A-F1B7-4BB0-A651-CACEFADE1B26}" dt="2023-06-01T15:13:38.632" v="4985" actId="478"/>
          <ac:spMkLst>
            <pc:docMk/>
            <pc:sldMk cId="4280877295" sldId="271"/>
            <ac:spMk id="5" creationId="{00C9584A-01D2-0934-F7D0-01965A36A942}"/>
          </ac:spMkLst>
        </pc:spChg>
        <pc:picChg chg="add mod">
          <ac:chgData name="Matin Amiri" userId="093b6f5b5179df85" providerId="LiveId" clId="{B459F20A-F1B7-4BB0-A651-CACEFADE1B26}" dt="2023-06-01T15:14:26.005" v="5020" actId="692"/>
          <ac:picMkLst>
            <pc:docMk/>
            <pc:sldMk cId="4280877295" sldId="271"/>
            <ac:picMk id="6" creationId="{864BA9D9-C46B-DD8A-084C-3DF206D4DE4E}"/>
          </ac:picMkLst>
        </pc:picChg>
      </pc:sldChg>
      <pc:sldChg chg="addSp delSp modSp add mod">
        <pc:chgData name="Matin Amiri" userId="093b6f5b5179df85" providerId="LiveId" clId="{B459F20A-F1B7-4BB0-A651-CACEFADE1B26}" dt="2023-06-01T16:02:45.937" v="6838" actId="692"/>
        <pc:sldMkLst>
          <pc:docMk/>
          <pc:sldMk cId="1092008731" sldId="272"/>
        </pc:sldMkLst>
        <pc:spChg chg="del">
          <ac:chgData name="Matin Amiri" userId="093b6f5b5179df85" providerId="LiveId" clId="{B459F20A-F1B7-4BB0-A651-CACEFADE1B26}" dt="2023-06-01T14:09:40.895" v="4984" actId="478"/>
          <ac:spMkLst>
            <pc:docMk/>
            <pc:sldMk cId="1092008731" sldId="272"/>
            <ac:spMk id="3" creationId="{1439E820-A3B0-173F-C4C4-6BDBCC66C5ED}"/>
          </ac:spMkLst>
        </pc:spChg>
        <pc:spChg chg="add mod">
          <ac:chgData name="Matin Amiri" userId="093b6f5b5179df85" providerId="LiveId" clId="{B459F20A-F1B7-4BB0-A651-CACEFADE1B26}" dt="2023-06-01T16:02:45.937" v="6838" actId="692"/>
          <ac:spMkLst>
            <pc:docMk/>
            <pc:sldMk cId="1092008731" sldId="272"/>
            <ac:spMk id="5" creationId="{B8305C5A-7B00-7DF2-3491-C8A42241B81B}"/>
          </ac:spMkLst>
        </pc:spChg>
      </pc:sldChg>
      <pc:sldMasterChg chg="add del addSldLayout delSldLayout">
        <pc:chgData name="Matin Amiri" userId="093b6f5b5179df85" providerId="LiveId" clId="{B459F20A-F1B7-4BB0-A651-CACEFADE1B26}" dt="2023-05-31T08:26:10.389" v="55" actId="26606"/>
        <pc:sldMasterMkLst>
          <pc:docMk/>
          <pc:sldMasterMk cId="2853299745" sldId="2147483648"/>
        </pc:sldMasterMkLst>
        <pc:sldLayoutChg chg="add del">
          <pc:chgData name="Matin Amiri" userId="093b6f5b5179df85" providerId="LiveId" clId="{B459F20A-F1B7-4BB0-A651-CACEFADE1B26}" dt="2023-05-31T08:26:10.389" v="55" actId="26606"/>
          <pc:sldLayoutMkLst>
            <pc:docMk/>
            <pc:sldMasterMk cId="2853299745" sldId="2147483648"/>
            <pc:sldLayoutMk cId="3604765849" sldId="2147483649"/>
          </pc:sldLayoutMkLst>
        </pc:sldLayoutChg>
        <pc:sldLayoutChg chg="add del">
          <pc:chgData name="Matin Amiri" userId="093b6f5b5179df85" providerId="LiveId" clId="{B459F20A-F1B7-4BB0-A651-CACEFADE1B26}" dt="2023-05-31T08:26:10.389" v="55" actId="26606"/>
          <pc:sldLayoutMkLst>
            <pc:docMk/>
            <pc:sldMasterMk cId="2853299745" sldId="2147483648"/>
            <pc:sldLayoutMk cId="166769810" sldId="2147483650"/>
          </pc:sldLayoutMkLst>
        </pc:sldLayoutChg>
        <pc:sldLayoutChg chg="add del">
          <pc:chgData name="Matin Amiri" userId="093b6f5b5179df85" providerId="LiveId" clId="{B459F20A-F1B7-4BB0-A651-CACEFADE1B26}" dt="2023-05-31T08:26:10.389" v="55" actId="26606"/>
          <pc:sldLayoutMkLst>
            <pc:docMk/>
            <pc:sldMasterMk cId="2853299745" sldId="2147483648"/>
            <pc:sldLayoutMk cId="2382642365" sldId="2147483651"/>
          </pc:sldLayoutMkLst>
        </pc:sldLayoutChg>
        <pc:sldLayoutChg chg="add del">
          <pc:chgData name="Matin Amiri" userId="093b6f5b5179df85" providerId="LiveId" clId="{B459F20A-F1B7-4BB0-A651-CACEFADE1B26}" dt="2023-05-31T08:26:10.389" v="55" actId="26606"/>
          <pc:sldLayoutMkLst>
            <pc:docMk/>
            <pc:sldMasterMk cId="2853299745" sldId="2147483648"/>
            <pc:sldLayoutMk cId="3558564061" sldId="2147483652"/>
          </pc:sldLayoutMkLst>
        </pc:sldLayoutChg>
        <pc:sldLayoutChg chg="add del">
          <pc:chgData name="Matin Amiri" userId="093b6f5b5179df85" providerId="LiveId" clId="{B459F20A-F1B7-4BB0-A651-CACEFADE1B26}" dt="2023-05-31T08:26:10.389" v="55" actId="26606"/>
          <pc:sldLayoutMkLst>
            <pc:docMk/>
            <pc:sldMasterMk cId="2853299745" sldId="2147483648"/>
            <pc:sldLayoutMk cId="106472915" sldId="2147483653"/>
          </pc:sldLayoutMkLst>
        </pc:sldLayoutChg>
        <pc:sldLayoutChg chg="add del">
          <pc:chgData name="Matin Amiri" userId="093b6f5b5179df85" providerId="LiveId" clId="{B459F20A-F1B7-4BB0-A651-CACEFADE1B26}" dt="2023-05-31T08:26:10.389" v="55" actId="26606"/>
          <pc:sldLayoutMkLst>
            <pc:docMk/>
            <pc:sldMasterMk cId="2853299745" sldId="2147483648"/>
            <pc:sldLayoutMk cId="762189174" sldId="2147483654"/>
          </pc:sldLayoutMkLst>
        </pc:sldLayoutChg>
        <pc:sldLayoutChg chg="add del">
          <pc:chgData name="Matin Amiri" userId="093b6f5b5179df85" providerId="LiveId" clId="{B459F20A-F1B7-4BB0-A651-CACEFADE1B26}" dt="2023-05-31T08:26:10.389" v="55" actId="26606"/>
          <pc:sldLayoutMkLst>
            <pc:docMk/>
            <pc:sldMasterMk cId="2853299745" sldId="2147483648"/>
            <pc:sldLayoutMk cId="772545897" sldId="2147483655"/>
          </pc:sldLayoutMkLst>
        </pc:sldLayoutChg>
        <pc:sldLayoutChg chg="add del">
          <pc:chgData name="Matin Amiri" userId="093b6f5b5179df85" providerId="LiveId" clId="{B459F20A-F1B7-4BB0-A651-CACEFADE1B26}" dt="2023-05-31T08:26:10.389" v="55" actId="26606"/>
          <pc:sldLayoutMkLst>
            <pc:docMk/>
            <pc:sldMasterMk cId="2853299745" sldId="2147483648"/>
            <pc:sldLayoutMk cId="2908191808" sldId="2147483656"/>
          </pc:sldLayoutMkLst>
        </pc:sldLayoutChg>
        <pc:sldLayoutChg chg="add del">
          <pc:chgData name="Matin Amiri" userId="093b6f5b5179df85" providerId="LiveId" clId="{B459F20A-F1B7-4BB0-A651-CACEFADE1B26}" dt="2023-05-31T08:26:10.389" v="55" actId="26606"/>
          <pc:sldLayoutMkLst>
            <pc:docMk/>
            <pc:sldMasterMk cId="2853299745" sldId="2147483648"/>
            <pc:sldLayoutMk cId="3494663276" sldId="2147483657"/>
          </pc:sldLayoutMkLst>
        </pc:sldLayoutChg>
        <pc:sldLayoutChg chg="add del">
          <pc:chgData name="Matin Amiri" userId="093b6f5b5179df85" providerId="LiveId" clId="{B459F20A-F1B7-4BB0-A651-CACEFADE1B26}" dt="2023-05-31T08:26:10.389" v="55" actId="26606"/>
          <pc:sldLayoutMkLst>
            <pc:docMk/>
            <pc:sldMasterMk cId="2853299745" sldId="2147483648"/>
            <pc:sldLayoutMk cId="4256029990" sldId="2147483658"/>
          </pc:sldLayoutMkLst>
        </pc:sldLayoutChg>
        <pc:sldLayoutChg chg="add del">
          <pc:chgData name="Matin Amiri" userId="093b6f5b5179df85" providerId="LiveId" clId="{B459F20A-F1B7-4BB0-A651-CACEFADE1B26}" dt="2023-05-31T08:26:10.389" v="55" actId="26606"/>
          <pc:sldLayoutMkLst>
            <pc:docMk/>
            <pc:sldMasterMk cId="2853299745" sldId="2147483648"/>
            <pc:sldLayoutMk cId="737374720" sldId="2147483659"/>
          </pc:sldLayoutMkLst>
        </pc:sldLayoutChg>
      </pc:sldMasterChg>
      <pc:sldMasterChg chg="add del replId addSldLayout delSldLayout">
        <pc:chgData name="Matin Amiri" userId="093b6f5b5179df85" providerId="LiveId" clId="{B459F20A-F1B7-4BB0-A651-CACEFADE1B26}" dt="2023-05-31T08:25:11.240" v="38" actId="26606"/>
        <pc:sldMasterMkLst>
          <pc:docMk/>
          <pc:sldMasterMk cId="2151739288" sldId="2147483660"/>
        </pc:sldMasterMkLst>
        <pc:sldLayoutChg chg="add del">
          <pc:chgData name="Matin Amiri" userId="093b6f5b5179df85" providerId="LiveId" clId="{B459F20A-F1B7-4BB0-A651-CACEFADE1B26}" dt="2023-05-31T08:25:11.240" v="38" actId="26606"/>
          <pc:sldLayoutMkLst>
            <pc:docMk/>
            <pc:sldMasterMk cId="2151739288" sldId="2147483660"/>
            <pc:sldLayoutMk cId="1424506879" sldId="2147483661"/>
          </pc:sldLayoutMkLst>
        </pc:sldLayoutChg>
        <pc:sldLayoutChg chg="add del replId">
          <pc:chgData name="Matin Amiri" userId="093b6f5b5179df85" providerId="LiveId" clId="{B459F20A-F1B7-4BB0-A651-CACEFADE1B26}" dt="2023-05-31T08:25:11.240" v="38" actId="26606"/>
          <pc:sldLayoutMkLst>
            <pc:docMk/>
            <pc:sldMasterMk cId="2151739288" sldId="2147483660"/>
            <pc:sldLayoutMk cId="4252276526" sldId="2147483662"/>
          </pc:sldLayoutMkLst>
        </pc:sldLayoutChg>
        <pc:sldLayoutChg chg="add del replId">
          <pc:chgData name="Matin Amiri" userId="093b6f5b5179df85" providerId="LiveId" clId="{B459F20A-F1B7-4BB0-A651-CACEFADE1B26}" dt="2023-05-31T08:25:11.240" v="38" actId="26606"/>
          <pc:sldLayoutMkLst>
            <pc:docMk/>
            <pc:sldMasterMk cId="2151739288" sldId="2147483660"/>
            <pc:sldLayoutMk cId="2107023789" sldId="2147483663"/>
          </pc:sldLayoutMkLst>
        </pc:sldLayoutChg>
        <pc:sldLayoutChg chg="add del replId">
          <pc:chgData name="Matin Amiri" userId="093b6f5b5179df85" providerId="LiveId" clId="{B459F20A-F1B7-4BB0-A651-CACEFADE1B26}" dt="2023-05-31T08:25:11.240" v="38" actId="26606"/>
          <pc:sldLayoutMkLst>
            <pc:docMk/>
            <pc:sldMasterMk cId="2151739288" sldId="2147483660"/>
            <pc:sldLayoutMk cId="2088006508" sldId="2147483664"/>
          </pc:sldLayoutMkLst>
        </pc:sldLayoutChg>
        <pc:sldLayoutChg chg="add del replId">
          <pc:chgData name="Matin Amiri" userId="093b6f5b5179df85" providerId="LiveId" clId="{B459F20A-F1B7-4BB0-A651-CACEFADE1B26}" dt="2023-05-31T08:25:11.240" v="38" actId="26606"/>
          <pc:sldLayoutMkLst>
            <pc:docMk/>
            <pc:sldMasterMk cId="2151739288" sldId="2147483660"/>
            <pc:sldLayoutMk cId="3597920404" sldId="2147483665"/>
          </pc:sldLayoutMkLst>
        </pc:sldLayoutChg>
        <pc:sldLayoutChg chg="add del replId">
          <pc:chgData name="Matin Amiri" userId="093b6f5b5179df85" providerId="LiveId" clId="{B459F20A-F1B7-4BB0-A651-CACEFADE1B26}" dt="2023-05-31T08:25:11.240" v="38" actId="26606"/>
          <pc:sldLayoutMkLst>
            <pc:docMk/>
            <pc:sldMasterMk cId="2151739288" sldId="2147483660"/>
            <pc:sldLayoutMk cId="1766395755" sldId="2147483666"/>
          </pc:sldLayoutMkLst>
        </pc:sldLayoutChg>
        <pc:sldLayoutChg chg="add del replId">
          <pc:chgData name="Matin Amiri" userId="093b6f5b5179df85" providerId="LiveId" clId="{B459F20A-F1B7-4BB0-A651-CACEFADE1B26}" dt="2023-05-31T08:25:11.240" v="38" actId="26606"/>
          <pc:sldLayoutMkLst>
            <pc:docMk/>
            <pc:sldMasterMk cId="2151739288" sldId="2147483660"/>
            <pc:sldLayoutMk cId="1691293372" sldId="2147483667"/>
          </pc:sldLayoutMkLst>
        </pc:sldLayoutChg>
        <pc:sldLayoutChg chg="add del replId">
          <pc:chgData name="Matin Amiri" userId="093b6f5b5179df85" providerId="LiveId" clId="{B459F20A-F1B7-4BB0-A651-CACEFADE1B26}" dt="2023-05-31T08:25:11.240" v="38" actId="26606"/>
          <pc:sldLayoutMkLst>
            <pc:docMk/>
            <pc:sldMasterMk cId="2151739288" sldId="2147483660"/>
            <pc:sldLayoutMk cId="1175595717" sldId="2147483668"/>
          </pc:sldLayoutMkLst>
        </pc:sldLayoutChg>
        <pc:sldLayoutChg chg="add del replId">
          <pc:chgData name="Matin Amiri" userId="093b6f5b5179df85" providerId="LiveId" clId="{B459F20A-F1B7-4BB0-A651-CACEFADE1B26}" dt="2023-05-31T08:25:11.240" v="38" actId="26606"/>
          <pc:sldLayoutMkLst>
            <pc:docMk/>
            <pc:sldMasterMk cId="2151739288" sldId="2147483660"/>
            <pc:sldLayoutMk cId="1723822654" sldId="2147483669"/>
          </pc:sldLayoutMkLst>
        </pc:sldLayoutChg>
        <pc:sldLayoutChg chg="add del replId">
          <pc:chgData name="Matin Amiri" userId="093b6f5b5179df85" providerId="LiveId" clId="{B459F20A-F1B7-4BB0-A651-CACEFADE1B26}" dt="2023-05-31T08:25:11.240" v="38" actId="26606"/>
          <pc:sldLayoutMkLst>
            <pc:docMk/>
            <pc:sldMasterMk cId="2151739288" sldId="2147483660"/>
            <pc:sldLayoutMk cId="759237529" sldId="2147483670"/>
          </pc:sldLayoutMkLst>
        </pc:sldLayoutChg>
        <pc:sldLayoutChg chg="add del replId">
          <pc:chgData name="Matin Amiri" userId="093b6f5b5179df85" providerId="LiveId" clId="{B459F20A-F1B7-4BB0-A651-CACEFADE1B26}" dt="2023-05-31T08:25:11.240" v="38" actId="26606"/>
          <pc:sldLayoutMkLst>
            <pc:docMk/>
            <pc:sldMasterMk cId="2151739288" sldId="2147483660"/>
            <pc:sldLayoutMk cId="2078922162" sldId="2147483671"/>
          </pc:sldLayoutMkLst>
        </pc:sldLayoutChg>
      </pc:sldMasterChg>
      <pc:sldMasterChg chg="add del addSldLayout delSldLayout">
        <pc:chgData name="Matin Amiri" userId="093b6f5b5179df85" providerId="LiveId" clId="{B459F20A-F1B7-4BB0-A651-CACEFADE1B26}" dt="2023-05-31T08:24:58.829" v="34" actId="26606"/>
        <pc:sldMasterMkLst>
          <pc:docMk/>
          <pc:sldMasterMk cId="601822876" sldId="2147483686"/>
        </pc:sldMasterMkLst>
        <pc:sldLayoutChg chg="add del">
          <pc:chgData name="Matin Amiri" userId="093b6f5b5179df85" providerId="LiveId" clId="{B459F20A-F1B7-4BB0-A651-CACEFADE1B26}" dt="2023-05-31T08:24:58.829" v="34" actId="26606"/>
          <pc:sldLayoutMkLst>
            <pc:docMk/>
            <pc:sldMasterMk cId="601822876" sldId="2147483686"/>
            <pc:sldLayoutMk cId="616426950" sldId="2147483675"/>
          </pc:sldLayoutMkLst>
        </pc:sldLayoutChg>
        <pc:sldLayoutChg chg="add del">
          <pc:chgData name="Matin Amiri" userId="093b6f5b5179df85" providerId="LiveId" clId="{B459F20A-F1B7-4BB0-A651-CACEFADE1B26}" dt="2023-05-31T08:24:58.829" v="34" actId="26606"/>
          <pc:sldLayoutMkLst>
            <pc:docMk/>
            <pc:sldMasterMk cId="601822876" sldId="2147483686"/>
            <pc:sldLayoutMk cId="4274808979" sldId="2147483676"/>
          </pc:sldLayoutMkLst>
        </pc:sldLayoutChg>
        <pc:sldLayoutChg chg="add del">
          <pc:chgData name="Matin Amiri" userId="093b6f5b5179df85" providerId="LiveId" clId="{B459F20A-F1B7-4BB0-A651-CACEFADE1B26}" dt="2023-05-31T08:24:58.829" v="34" actId="26606"/>
          <pc:sldLayoutMkLst>
            <pc:docMk/>
            <pc:sldMasterMk cId="601822876" sldId="2147483686"/>
            <pc:sldLayoutMk cId="2438452136" sldId="2147483677"/>
          </pc:sldLayoutMkLst>
        </pc:sldLayoutChg>
        <pc:sldLayoutChg chg="add del">
          <pc:chgData name="Matin Amiri" userId="093b6f5b5179df85" providerId="LiveId" clId="{B459F20A-F1B7-4BB0-A651-CACEFADE1B26}" dt="2023-05-31T08:24:58.829" v="34" actId="26606"/>
          <pc:sldLayoutMkLst>
            <pc:docMk/>
            <pc:sldMasterMk cId="601822876" sldId="2147483686"/>
            <pc:sldLayoutMk cId="650861458" sldId="2147483678"/>
          </pc:sldLayoutMkLst>
        </pc:sldLayoutChg>
        <pc:sldLayoutChg chg="add del">
          <pc:chgData name="Matin Amiri" userId="093b6f5b5179df85" providerId="LiveId" clId="{B459F20A-F1B7-4BB0-A651-CACEFADE1B26}" dt="2023-05-31T08:24:58.829" v="34" actId="26606"/>
          <pc:sldLayoutMkLst>
            <pc:docMk/>
            <pc:sldMasterMk cId="601822876" sldId="2147483686"/>
            <pc:sldLayoutMk cId="1656868545" sldId="2147483679"/>
          </pc:sldLayoutMkLst>
        </pc:sldLayoutChg>
        <pc:sldLayoutChg chg="add del">
          <pc:chgData name="Matin Amiri" userId="093b6f5b5179df85" providerId="LiveId" clId="{B459F20A-F1B7-4BB0-A651-CACEFADE1B26}" dt="2023-05-31T08:24:58.829" v="34" actId="26606"/>
          <pc:sldLayoutMkLst>
            <pc:docMk/>
            <pc:sldMasterMk cId="601822876" sldId="2147483686"/>
            <pc:sldLayoutMk cId="924288283" sldId="2147483680"/>
          </pc:sldLayoutMkLst>
        </pc:sldLayoutChg>
        <pc:sldLayoutChg chg="add del">
          <pc:chgData name="Matin Amiri" userId="093b6f5b5179df85" providerId="LiveId" clId="{B459F20A-F1B7-4BB0-A651-CACEFADE1B26}" dt="2023-05-31T08:24:58.829" v="34" actId="26606"/>
          <pc:sldLayoutMkLst>
            <pc:docMk/>
            <pc:sldMasterMk cId="601822876" sldId="2147483686"/>
            <pc:sldLayoutMk cId="2551061971" sldId="2147483681"/>
          </pc:sldLayoutMkLst>
        </pc:sldLayoutChg>
        <pc:sldLayoutChg chg="add del">
          <pc:chgData name="Matin Amiri" userId="093b6f5b5179df85" providerId="LiveId" clId="{B459F20A-F1B7-4BB0-A651-CACEFADE1B26}" dt="2023-05-31T08:24:58.829" v="34" actId="26606"/>
          <pc:sldLayoutMkLst>
            <pc:docMk/>
            <pc:sldMasterMk cId="601822876" sldId="2147483686"/>
            <pc:sldLayoutMk cId="4230643995" sldId="2147483682"/>
          </pc:sldLayoutMkLst>
        </pc:sldLayoutChg>
        <pc:sldLayoutChg chg="add del">
          <pc:chgData name="Matin Amiri" userId="093b6f5b5179df85" providerId="LiveId" clId="{B459F20A-F1B7-4BB0-A651-CACEFADE1B26}" dt="2023-05-31T08:24:58.829" v="34" actId="26606"/>
          <pc:sldLayoutMkLst>
            <pc:docMk/>
            <pc:sldMasterMk cId="601822876" sldId="2147483686"/>
            <pc:sldLayoutMk cId="139502102" sldId="2147483683"/>
          </pc:sldLayoutMkLst>
        </pc:sldLayoutChg>
        <pc:sldLayoutChg chg="add del">
          <pc:chgData name="Matin Amiri" userId="093b6f5b5179df85" providerId="LiveId" clId="{B459F20A-F1B7-4BB0-A651-CACEFADE1B26}" dt="2023-05-31T08:24:58.829" v="34" actId="26606"/>
          <pc:sldLayoutMkLst>
            <pc:docMk/>
            <pc:sldMasterMk cId="601822876" sldId="2147483686"/>
            <pc:sldLayoutMk cId="2873399188" sldId="2147483684"/>
          </pc:sldLayoutMkLst>
        </pc:sldLayoutChg>
        <pc:sldLayoutChg chg="add del">
          <pc:chgData name="Matin Amiri" userId="093b6f5b5179df85" providerId="LiveId" clId="{B459F20A-F1B7-4BB0-A651-CACEFADE1B26}" dt="2023-05-31T08:24:58.829" v="34" actId="26606"/>
          <pc:sldLayoutMkLst>
            <pc:docMk/>
            <pc:sldMasterMk cId="601822876" sldId="2147483686"/>
            <pc:sldLayoutMk cId="3370454157" sldId="2147483685"/>
          </pc:sldLayoutMkLst>
        </pc:sldLayoutChg>
      </pc:sldMasterChg>
      <pc:sldMasterChg chg="add del addSldLayout delSldLayout">
        <pc:chgData name="Matin Amiri" userId="093b6f5b5179df85" providerId="LiveId" clId="{B459F20A-F1B7-4BB0-A651-CACEFADE1B26}" dt="2023-05-31T08:25:15.623" v="40" actId="26606"/>
        <pc:sldMasterMkLst>
          <pc:docMk/>
          <pc:sldMasterMk cId="3689057364" sldId="2147483686"/>
        </pc:sldMasterMkLst>
        <pc:sldLayoutChg chg="add del">
          <pc:chgData name="Matin Amiri" userId="093b6f5b5179df85" providerId="LiveId" clId="{B459F20A-F1B7-4BB0-A651-CACEFADE1B26}" dt="2023-05-31T08:25:15.623" v="40" actId="26606"/>
          <pc:sldLayoutMkLst>
            <pc:docMk/>
            <pc:sldMasterMk cId="3689057364" sldId="2147483686"/>
            <pc:sldLayoutMk cId="382274180" sldId="2147483675"/>
          </pc:sldLayoutMkLst>
        </pc:sldLayoutChg>
        <pc:sldLayoutChg chg="add del">
          <pc:chgData name="Matin Amiri" userId="093b6f5b5179df85" providerId="LiveId" clId="{B459F20A-F1B7-4BB0-A651-CACEFADE1B26}" dt="2023-05-31T08:25:15.623" v="40" actId="26606"/>
          <pc:sldLayoutMkLst>
            <pc:docMk/>
            <pc:sldMasterMk cId="3689057364" sldId="2147483686"/>
            <pc:sldLayoutMk cId="1776552427" sldId="2147483676"/>
          </pc:sldLayoutMkLst>
        </pc:sldLayoutChg>
        <pc:sldLayoutChg chg="add del">
          <pc:chgData name="Matin Amiri" userId="093b6f5b5179df85" providerId="LiveId" clId="{B459F20A-F1B7-4BB0-A651-CACEFADE1B26}" dt="2023-05-31T08:25:15.623" v="40" actId="26606"/>
          <pc:sldLayoutMkLst>
            <pc:docMk/>
            <pc:sldMasterMk cId="3689057364" sldId="2147483686"/>
            <pc:sldLayoutMk cId="304126072" sldId="2147483677"/>
          </pc:sldLayoutMkLst>
        </pc:sldLayoutChg>
        <pc:sldLayoutChg chg="add del">
          <pc:chgData name="Matin Amiri" userId="093b6f5b5179df85" providerId="LiveId" clId="{B459F20A-F1B7-4BB0-A651-CACEFADE1B26}" dt="2023-05-31T08:25:15.623" v="40" actId="26606"/>
          <pc:sldLayoutMkLst>
            <pc:docMk/>
            <pc:sldMasterMk cId="3689057364" sldId="2147483686"/>
            <pc:sldLayoutMk cId="746601020" sldId="2147483678"/>
          </pc:sldLayoutMkLst>
        </pc:sldLayoutChg>
        <pc:sldLayoutChg chg="add del">
          <pc:chgData name="Matin Amiri" userId="093b6f5b5179df85" providerId="LiveId" clId="{B459F20A-F1B7-4BB0-A651-CACEFADE1B26}" dt="2023-05-31T08:25:15.623" v="40" actId="26606"/>
          <pc:sldLayoutMkLst>
            <pc:docMk/>
            <pc:sldMasterMk cId="3689057364" sldId="2147483686"/>
            <pc:sldLayoutMk cId="3185983936" sldId="2147483679"/>
          </pc:sldLayoutMkLst>
        </pc:sldLayoutChg>
        <pc:sldLayoutChg chg="add del">
          <pc:chgData name="Matin Amiri" userId="093b6f5b5179df85" providerId="LiveId" clId="{B459F20A-F1B7-4BB0-A651-CACEFADE1B26}" dt="2023-05-31T08:25:15.623" v="40" actId="26606"/>
          <pc:sldLayoutMkLst>
            <pc:docMk/>
            <pc:sldMasterMk cId="3689057364" sldId="2147483686"/>
            <pc:sldLayoutMk cId="566949942" sldId="2147483680"/>
          </pc:sldLayoutMkLst>
        </pc:sldLayoutChg>
        <pc:sldLayoutChg chg="add del">
          <pc:chgData name="Matin Amiri" userId="093b6f5b5179df85" providerId="LiveId" clId="{B459F20A-F1B7-4BB0-A651-CACEFADE1B26}" dt="2023-05-31T08:25:15.623" v="40" actId="26606"/>
          <pc:sldLayoutMkLst>
            <pc:docMk/>
            <pc:sldMasterMk cId="3689057364" sldId="2147483686"/>
            <pc:sldLayoutMk cId="3014014379" sldId="2147483681"/>
          </pc:sldLayoutMkLst>
        </pc:sldLayoutChg>
        <pc:sldLayoutChg chg="add del">
          <pc:chgData name="Matin Amiri" userId="093b6f5b5179df85" providerId="LiveId" clId="{B459F20A-F1B7-4BB0-A651-CACEFADE1B26}" dt="2023-05-31T08:25:15.623" v="40" actId="26606"/>
          <pc:sldLayoutMkLst>
            <pc:docMk/>
            <pc:sldMasterMk cId="3689057364" sldId="2147483686"/>
            <pc:sldLayoutMk cId="3971314334" sldId="2147483682"/>
          </pc:sldLayoutMkLst>
        </pc:sldLayoutChg>
        <pc:sldLayoutChg chg="add del">
          <pc:chgData name="Matin Amiri" userId="093b6f5b5179df85" providerId="LiveId" clId="{B459F20A-F1B7-4BB0-A651-CACEFADE1B26}" dt="2023-05-31T08:25:15.623" v="40" actId="26606"/>
          <pc:sldLayoutMkLst>
            <pc:docMk/>
            <pc:sldMasterMk cId="3689057364" sldId="2147483686"/>
            <pc:sldLayoutMk cId="4291665231" sldId="2147483683"/>
          </pc:sldLayoutMkLst>
        </pc:sldLayoutChg>
        <pc:sldLayoutChg chg="add del">
          <pc:chgData name="Matin Amiri" userId="093b6f5b5179df85" providerId="LiveId" clId="{B459F20A-F1B7-4BB0-A651-CACEFADE1B26}" dt="2023-05-31T08:25:15.623" v="40" actId="26606"/>
          <pc:sldLayoutMkLst>
            <pc:docMk/>
            <pc:sldMasterMk cId="3689057364" sldId="2147483686"/>
            <pc:sldLayoutMk cId="3980516083" sldId="2147483684"/>
          </pc:sldLayoutMkLst>
        </pc:sldLayoutChg>
        <pc:sldLayoutChg chg="add del">
          <pc:chgData name="Matin Amiri" userId="093b6f5b5179df85" providerId="LiveId" clId="{B459F20A-F1B7-4BB0-A651-CACEFADE1B26}" dt="2023-05-31T08:25:15.623" v="40" actId="26606"/>
          <pc:sldLayoutMkLst>
            <pc:docMk/>
            <pc:sldMasterMk cId="3689057364" sldId="2147483686"/>
            <pc:sldLayoutMk cId="3105310242" sldId="2147483685"/>
          </pc:sldLayoutMkLst>
        </pc:sldLayoutChg>
      </pc:sldMasterChg>
      <pc:sldMasterChg chg="add del addSldLayout delSldLayout">
        <pc:chgData name="Matin Amiri" userId="093b6f5b5179df85" providerId="LiveId" clId="{B459F20A-F1B7-4BB0-A651-CACEFADE1B26}" dt="2023-05-31T08:25:28.215" v="48" actId="26606"/>
        <pc:sldMasterMkLst>
          <pc:docMk/>
          <pc:sldMasterMk cId="3403120443" sldId="2147483699"/>
        </pc:sldMasterMkLst>
        <pc:sldLayoutChg chg="add del">
          <pc:chgData name="Matin Amiri" userId="093b6f5b5179df85" providerId="LiveId" clId="{B459F20A-F1B7-4BB0-A651-CACEFADE1B26}" dt="2023-05-31T08:25:28.215" v="48" actId="26606"/>
          <pc:sldLayoutMkLst>
            <pc:docMk/>
            <pc:sldMasterMk cId="3403120443" sldId="2147483699"/>
            <pc:sldLayoutMk cId="1394575892" sldId="2147483688"/>
          </pc:sldLayoutMkLst>
        </pc:sldLayoutChg>
        <pc:sldLayoutChg chg="add del">
          <pc:chgData name="Matin Amiri" userId="093b6f5b5179df85" providerId="LiveId" clId="{B459F20A-F1B7-4BB0-A651-CACEFADE1B26}" dt="2023-05-31T08:25:28.215" v="48" actId="26606"/>
          <pc:sldLayoutMkLst>
            <pc:docMk/>
            <pc:sldMasterMk cId="3403120443" sldId="2147483699"/>
            <pc:sldLayoutMk cId="3488660788" sldId="2147483689"/>
          </pc:sldLayoutMkLst>
        </pc:sldLayoutChg>
        <pc:sldLayoutChg chg="add del">
          <pc:chgData name="Matin Amiri" userId="093b6f5b5179df85" providerId="LiveId" clId="{B459F20A-F1B7-4BB0-A651-CACEFADE1B26}" dt="2023-05-31T08:25:28.215" v="48" actId="26606"/>
          <pc:sldLayoutMkLst>
            <pc:docMk/>
            <pc:sldMasterMk cId="3403120443" sldId="2147483699"/>
            <pc:sldLayoutMk cId="2961713825" sldId="2147483690"/>
          </pc:sldLayoutMkLst>
        </pc:sldLayoutChg>
        <pc:sldLayoutChg chg="add del">
          <pc:chgData name="Matin Amiri" userId="093b6f5b5179df85" providerId="LiveId" clId="{B459F20A-F1B7-4BB0-A651-CACEFADE1B26}" dt="2023-05-31T08:25:28.215" v="48" actId="26606"/>
          <pc:sldLayoutMkLst>
            <pc:docMk/>
            <pc:sldMasterMk cId="3403120443" sldId="2147483699"/>
            <pc:sldLayoutMk cId="3364555889" sldId="2147483691"/>
          </pc:sldLayoutMkLst>
        </pc:sldLayoutChg>
        <pc:sldLayoutChg chg="add del">
          <pc:chgData name="Matin Amiri" userId="093b6f5b5179df85" providerId="LiveId" clId="{B459F20A-F1B7-4BB0-A651-CACEFADE1B26}" dt="2023-05-31T08:25:28.215" v="48" actId="26606"/>
          <pc:sldLayoutMkLst>
            <pc:docMk/>
            <pc:sldMasterMk cId="3403120443" sldId="2147483699"/>
            <pc:sldLayoutMk cId="156670983" sldId="2147483692"/>
          </pc:sldLayoutMkLst>
        </pc:sldLayoutChg>
        <pc:sldLayoutChg chg="add del">
          <pc:chgData name="Matin Amiri" userId="093b6f5b5179df85" providerId="LiveId" clId="{B459F20A-F1B7-4BB0-A651-CACEFADE1B26}" dt="2023-05-31T08:25:28.215" v="48" actId="26606"/>
          <pc:sldLayoutMkLst>
            <pc:docMk/>
            <pc:sldMasterMk cId="3403120443" sldId="2147483699"/>
            <pc:sldLayoutMk cId="1359603005" sldId="2147483693"/>
          </pc:sldLayoutMkLst>
        </pc:sldLayoutChg>
        <pc:sldLayoutChg chg="add del">
          <pc:chgData name="Matin Amiri" userId="093b6f5b5179df85" providerId="LiveId" clId="{B459F20A-F1B7-4BB0-A651-CACEFADE1B26}" dt="2023-05-31T08:25:28.215" v="48" actId="26606"/>
          <pc:sldLayoutMkLst>
            <pc:docMk/>
            <pc:sldMasterMk cId="3403120443" sldId="2147483699"/>
            <pc:sldLayoutMk cId="1929968038" sldId="2147483694"/>
          </pc:sldLayoutMkLst>
        </pc:sldLayoutChg>
        <pc:sldLayoutChg chg="add del">
          <pc:chgData name="Matin Amiri" userId="093b6f5b5179df85" providerId="LiveId" clId="{B459F20A-F1B7-4BB0-A651-CACEFADE1B26}" dt="2023-05-31T08:25:28.215" v="48" actId="26606"/>
          <pc:sldLayoutMkLst>
            <pc:docMk/>
            <pc:sldMasterMk cId="3403120443" sldId="2147483699"/>
            <pc:sldLayoutMk cId="917689694" sldId="2147483695"/>
          </pc:sldLayoutMkLst>
        </pc:sldLayoutChg>
        <pc:sldLayoutChg chg="add del">
          <pc:chgData name="Matin Amiri" userId="093b6f5b5179df85" providerId="LiveId" clId="{B459F20A-F1B7-4BB0-A651-CACEFADE1B26}" dt="2023-05-31T08:25:28.215" v="48" actId="26606"/>
          <pc:sldLayoutMkLst>
            <pc:docMk/>
            <pc:sldMasterMk cId="3403120443" sldId="2147483699"/>
            <pc:sldLayoutMk cId="4163824838" sldId="2147483696"/>
          </pc:sldLayoutMkLst>
        </pc:sldLayoutChg>
        <pc:sldLayoutChg chg="add del">
          <pc:chgData name="Matin Amiri" userId="093b6f5b5179df85" providerId="LiveId" clId="{B459F20A-F1B7-4BB0-A651-CACEFADE1B26}" dt="2023-05-31T08:25:28.215" v="48" actId="26606"/>
          <pc:sldLayoutMkLst>
            <pc:docMk/>
            <pc:sldMasterMk cId="3403120443" sldId="2147483699"/>
            <pc:sldLayoutMk cId="3147418826" sldId="2147483697"/>
          </pc:sldLayoutMkLst>
        </pc:sldLayoutChg>
        <pc:sldLayoutChg chg="add del">
          <pc:chgData name="Matin Amiri" userId="093b6f5b5179df85" providerId="LiveId" clId="{B459F20A-F1B7-4BB0-A651-CACEFADE1B26}" dt="2023-05-31T08:25:28.215" v="48" actId="26606"/>
          <pc:sldLayoutMkLst>
            <pc:docMk/>
            <pc:sldMasterMk cId="3403120443" sldId="2147483699"/>
            <pc:sldLayoutMk cId="3705617564" sldId="2147483698"/>
          </pc:sldLayoutMkLst>
        </pc:sldLayoutChg>
      </pc:sldMasterChg>
      <pc:sldMasterChg chg="add del addSldLayout delSldLayout">
        <pc:chgData name="Matin Amiri" userId="093b6f5b5179df85" providerId="LiveId" clId="{B459F20A-F1B7-4BB0-A651-CACEFADE1B26}" dt="2023-05-31T08:26:10.389" v="55" actId="26606"/>
        <pc:sldMasterMkLst>
          <pc:docMk/>
          <pc:sldMasterMk cId="4082587579" sldId="2147483751"/>
        </pc:sldMasterMkLst>
        <pc:sldLayoutChg chg="add del">
          <pc:chgData name="Matin Amiri" userId="093b6f5b5179df85" providerId="LiveId" clId="{B459F20A-F1B7-4BB0-A651-CACEFADE1B26}" dt="2023-05-31T08:26:10.389" v="55" actId="26606"/>
          <pc:sldLayoutMkLst>
            <pc:docMk/>
            <pc:sldMasterMk cId="4082587579" sldId="2147483751"/>
            <pc:sldLayoutMk cId="3390805760" sldId="2147483740"/>
          </pc:sldLayoutMkLst>
        </pc:sldLayoutChg>
        <pc:sldLayoutChg chg="add del">
          <pc:chgData name="Matin Amiri" userId="093b6f5b5179df85" providerId="LiveId" clId="{B459F20A-F1B7-4BB0-A651-CACEFADE1B26}" dt="2023-05-31T08:26:10.389" v="55" actId="26606"/>
          <pc:sldLayoutMkLst>
            <pc:docMk/>
            <pc:sldMasterMk cId="4082587579" sldId="2147483751"/>
            <pc:sldLayoutMk cId="3194755431" sldId="2147483741"/>
          </pc:sldLayoutMkLst>
        </pc:sldLayoutChg>
        <pc:sldLayoutChg chg="add del">
          <pc:chgData name="Matin Amiri" userId="093b6f5b5179df85" providerId="LiveId" clId="{B459F20A-F1B7-4BB0-A651-CACEFADE1B26}" dt="2023-05-31T08:26:10.389" v="55" actId="26606"/>
          <pc:sldLayoutMkLst>
            <pc:docMk/>
            <pc:sldMasterMk cId="4082587579" sldId="2147483751"/>
            <pc:sldLayoutMk cId="706860380" sldId="2147483742"/>
          </pc:sldLayoutMkLst>
        </pc:sldLayoutChg>
        <pc:sldLayoutChg chg="add del">
          <pc:chgData name="Matin Amiri" userId="093b6f5b5179df85" providerId="LiveId" clId="{B459F20A-F1B7-4BB0-A651-CACEFADE1B26}" dt="2023-05-31T08:26:10.389" v="55" actId="26606"/>
          <pc:sldLayoutMkLst>
            <pc:docMk/>
            <pc:sldMasterMk cId="4082587579" sldId="2147483751"/>
            <pc:sldLayoutMk cId="1854830186" sldId="2147483743"/>
          </pc:sldLayoutMkLst>
        </pc:sldLayoutChg>
        <pc:sldLayoutChg chg="add del">
          <pc:chgData name="Matin Amiri" userId="093b6f5b5179df85" providerId="LiveId" clId="{B459F20A-F1B7-4BB0-A651-CACEFADE1B26}" dt="2023-05-31T08:26:10.389" v="55" actId="26606"/>
          <pc:sldLayoutMkLst>
            <pc:docMk/>
            <pc:sldMasterMk cId="4082587579" sldId="2147483751"/>
            <pc:sldLayoutMk cId="1977767387" sldId="2147483744"/>
          </pc:sldLayoutMkLst>
        </pc:sldLayoutChg>
        <pc:sldLayoutChg chg="add del">
          <pc:chgData name="Matin Amiri" userId="093b6f5b5179df85" providerId="LiveId" clId="{B459F20A-F1B7-4BB0-A651-CACEFADE1B26}" dt="2023-05-31T08:26:10.389" v="55" actId="26606"/>
          <pc:sldLayoutMkLst>
            <pc:docMk/>
            <pc:sldMasterMk cId="4082587579" sldId="2147483751"/>
            <pc:sldLayoutMk cId="4022649011" sldId="2147483745"/>
          </pc:sldLayoutMkLst>
        </pc:sldLayoutChg>
        <pc:sldLayoutChg chg="add del">
          <pc:chgData name="Matin Amiri" userId="093b6f5b5179df85" providerId="LiveId" clId="{B459F20A-F1B7-4BB0-A651-CACEFADE1B26}" dt="2023-05-31T08:26:10.389" v="55" actId="26606"/>
          <pc:sldLayoutMkLst>
            <pc:docMk/>
            <pc:sldMasterMk cId="4082587579" sldId="2147483751"/>
            <pc:sldLayoutMk cId="3977727910" sldId="2147483746"/>
          </pc:sldLayoutMkLst>
        </pc:sldLayoutChg>
        <pc:sldLayoutChg chg="add del">
          <pc:chgData name="Matin Amiri" userId="093b6f5b5179df85" providerId="LiveId" clId="{B459F20A-F1B7-4BB0-A651-CACEFADE1B26}" dt="2023-05-31T08:26:10.389" v="55" actId="26606"/>
          <pc:sldLayoutMkLst>
            <pc:docMk/>
            <pc:sldMasterMk cId="4082587579" sldId="2147483751"/>
            <pc:sldLayoutMk cId="875172431" sldId="2147483747"/>
          </pc:sldLayoutMkLst>
        </pc:sldLayoutChg>
        <pc:sldLayoutChg chg="add del">
          <pc:chgData name="Matin Amiri" userId="093b6f5b5179df85" providerId="LiveId" clId="{B459F20A-F1B7-4BB0-A651-CACEFADE1B26}" dt="2023-05-31T08:26:10.389" v="55" actId="26606"/>
          <pc:sldLayoutMkLst>
            <pc:docMk/>
            <pc:sldMasterMk cId="4082587579" sldId="2147483751"/>
            <pc:sldLayoutMk cId="3508691084" sldId="2147483748"/>
          </pc:sldLayoutMkLst>
        </pc:sldLayoutChg>
        <pc:sldLayoutChg chg="add del">
          <pc:chgData name="Matin Amiri" userId="093b6f5b5179df85" providerId="LiveId" clId="{B459F20A-F1B7-4BB0-A651-CACEFADE1B26}" dt="2023-05-31T08:26:10.389" v="55" actId="26606"/>
          <pc:sldLayoutMkLst>
            <pc:docMk/>
            <pc:sldMasterMk cId="4082587579" sldId="2147483751"/>
            <pc:sldLayoutMk cId="3893310352" sldId="2147483749"/>
          </pc:sldLayoutMkLst>
        </pc:sldLayoutChg>
        <pc:sldLayoutChg chg="add del">
          <pc:chgData name="Matin Amiri" userId="093b6f5b5179df85" providerId="LiveId" clId="{B459F20A-F1B7-4BB0-A651-CACEFADE1B26}" dt="2023-05-31T08:26:10.389" v="55" actId="26606"/>
          <pc:sldLayoutMkLst>
            <pc:docMk/>
            <pc:sldMasterMk cId="4082587579" sldId="2147483751"/>
            <pc:sldLayoutMk cId="56375334" sldId="2147483750"/>
          </pc:sldLayoutMkLst>
        </pc:sldLayoutChg>
      </pc:sldMasterChg>
    </pc:docChg>
  </pc:docChgLst>
</pc:chgInfo>
</file>

<file path=ppt/media/image1.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D76FE36-67FE-451D-ADC1-CB5B75862691}" type="datetimeFigureOut">
              <a:rPr lang="en-AU" smtClean="0"/>
              <a:t>1/06/2023</a:t>
            </a:fld>
            <a:endParaRPr lang="en-AU"/>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C1F41D-81BC-42A3-B4D0-C53F7D2729FD}" type="slidenum">
              <a:rPr lang="en-AU" smtClean="0"/>
              <a:t>‹#›</a:t>
            </a:fld>
            <a:endParaRPr lang="en-AU"/>
          </a:p>
        </p:txBody>
      </p:sp>
    </p:spTree>
    <p:extLst>
      <p:ext uri="{BB962C8B-B14F-4D97-AF65-F5344CB8AC3E}">
        <p14:creationId xmlns:p14="http://schemas.microsoft.com/office/powerpoint/2010/main" val="39256057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AU" dirty="0"/>
          </a:p>
        </p:txBody>
      </p:sp>
      <p:sp>
        <p:nvSpPr>
          <p:cNvPr id="4" name="Slide Number Placeholder 3"/>
          <p:cNvSpPr>
            <a:spLocks noGrp="1"/>
          </p:cNvSpPr>
          <p:nvPr>
            <p:ph type="sldNum" sz="quarter" idx="5"/>
          </p:nvPr>
        </p:nvSpPr>
        <p:spPr/>
        <p:txBody>
          <a:bodyPr/>
          <a:lstStyle/>
          <a:p>
            <a:fld id="{5EC1F41D-81BC-42A3-B4D0-C53F7D2729FD}" type="slidenum">
              <a:rPr lang="en-AU" smtClean="0"/>
              <a:t>5</a:t>
            </a:fld>
            <a:endParaRPr lang="en-AU"/>
          </a:p>
        </p:txBody>
      </p:sp>
    </p:spTree>
    <p:extLst>
      <p:ext uri="{BB962C8B-B14F-4D97-AF65-F5344CB8AC3E}">
        <p14:creationId xmlns:p14="http://schemas.microsoft.com/office/powerpoint/2010/main" val="16170239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9D3B3C7E-BC2D-4436-8B03-AC421FA66787}"/>
              </a:ext>
            </a:extLst>
          </p:cNvPr>
          <p:cNvSpPr/>
          <p:nvPr/>
        </p:nvSpPr>
        <p:spPr>
          <a:xfrm>
            <a:off x="160920" y="157606"/>
            <a:ext cx="11870161" cy="65427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B66887E-4265-46F7-9DE0-605FFFC90761}"/>
              </a:ext>
            </a:extLst>
          </p:cNvPr>
          <p:cNvSpPr>
            <a:spLocks noGrp="1"/>
          </p:cNvSpPr>
          <p:nvPr>
            <p:ph type="ctrTitle" hasCustomPrompt="1"/>
          </p:nvPr>
        </p:nvSpPr>
        <p:spPr>
          <a:xfrm>
            <a:off x="2035130" y="1066800"/>
            <a:ext cx="8112369" cy="2073119"/>
          </a:xfrm>
        </p:spPr>
        <p:txBody>
          <a:bodyPr anchor="b">
            <a:normAutofit/>
          </a:bodyPr>
          <a:lstStyle>
            <a:lvl1pPr algn="ctr">
              <a:lnSpc>
                <a:spcPct val="110000"/>
              </a:lnSpc>
              <a:defRPr sz="2800" cap="all" spc="390" baseline="0"/>
            </a:lvl1pPr>
          </a:lstStyle>
          <a:p>
            <a:r>
              <a:rPr lang="en-US" dirty="0"/>
              <a:t>CLICK TO EDIT MASTER TITLE STYLE</a:t>
            </a:r>
          </a:p>
        </p:txBody>
      </p:sp>
      <p:sp>
        <p:nvSpPr>
          <p:cNvPr id="3" name="Subtitle 2">
            <a:extLst>
              <a:ext uri="{FF2B5EF4-FFF2-40B4-BE49-F238E27FC236}">
                <a16:creationId xmlns:a16="http://schemas.microsoft.com/office/drawing/2014/main" id="{7EDB1A74-54F5-45CA-8922-87FFD57515D4}"/>
              </a:ext>
            </a:extLst>
          </p:cNvPr>
          <p:cNvSpPr>
            <a:spLocks noGrp="1"/>
          </p:cNvSpPr>
          <p:nvPr>
            <p:ph type="subTitle" idx="1"/>
          </p:nvPr>
        </p:nvSpPr>
        <p:spPr>
          <a:xfrm>
            <a:off x="2175804" y="4876802"/>
            <a:ext cx="7821637" cy="1028697"/>
          </a:xfrm>
        </p:spPr>
        <p:txBody>
          <a:bodyPr>
            <a:normAutofit/>
          </a:bodyPr>
          <a:lstStyle>
            <a:lvl1pPr marL="0" indent="0" algn="ctr">
              <a:lnSpc>
                <a:spcPct val="100000"/>
              </a:lnSpc>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0B6BE6EF-9D0F-4ABF-B92C-E967FE3F16CF}"/>
              </a:ext>
            </a:extLst>
          </p:cNvPr>
          <p:cNvSpPr>
            <a:spLocks noGrp="1"/>
          </p:cNvSpPr>
          <p:nvPr>
            <p:ph type="dt" sz="half" idx="10"/>
          </p:nvPr>
        </p:nvSpPr>
        <p:spPr/>
        <p:txBody>
          <a:bodyPr/>
          <a:lstStyle/>
          <a:p>
            <a:fld id="{C485584D-7D79-4248-9986-4CA35242F944}" type="datetimeFigureOut">
              <a:rPr lang="en-US" smtClean="0"/>
              <a:t>6/1/2023</a:t>
            </a:fld>
            <a:endParaRPr lang="en-US"/>
          </a:p>
        </p:txBody>
      </p:sp>
      <p:sp>
        <p:nvSpPr>
          <p:cNvPr id="5" name="Footer Placeholder 4">
            <a:extLst>
              <a:ext uri="{FF2B5EF4-FFF2-40B4-BE49-F238E27FC236}">
                <a16:creationId xmlns:a16="http://schemas.microsoft.com/office/drawing/2014/main" id="{4E4AB150-954C-4F02-89AC-DA7163D75C39}"/>
              </a:ext>
            </a:extLst>
          </p:cNvPr>
          <p:cNvSpPr>
            <a:spLocks noGrp="1"/>
          </p:cNvSpPr>
          <p:nvPr>
            <p:ph type="ftr" sz="quarter" idx="11"/>
          </p:nvPr>
        </p:nvSpPr>
        <p:spPr>
          <a:xfrm>
            <a:off x="7279965" y="6245352"/>
            <a:ext cx="4114800" cy="365125"/>
          </a:xfrm>
        </p:spPr>
        <p:txBody>
          <a:bodyPr/>
          <a:lstStyle/>
          <a:p>
            <a:endParaRPr lang="en-US"/>
          </a:p>
        </p:txBody>
      </p:sp>
      <p:sp>
        <p:nvSpPr>
          <p:cNvPr id="6" name="Slide Number Placeholder 5">
            <a:extLst>
              <a:ext uri="{FF2B5EF4-FFF2-40B4-BE49-F238E27FC236}">
                <a16:creationId xmlns:a16="http://schemas.microsoft.com/office/drawing/2014/main" id="{E8E16270-CBD7-4ACC-BFC5-9CADE7226688}"/>
              </a:ext>
            </a:extLst>
          </p:cNvPr>
          <p:cNvSpPr>
            <a:spLocks noGrp="1"/>
          </p:cNvSpPr>
          <p:nvPr>
            <p:ph type="sldNum" sz="quarter" idx="12"/>
          </p:nvPr>
        </p:nvSpPr>
        <p:spPr/>
        <p:txBody>
          <a:bodyPr/>
          <a:lstStyle/>
          <a:p>
            <a:fld id="{19590046-DA73-4BBF-84B5-C08E6F75191A}" type="slidenum">
              <a:rPr lang="en-US" smtClean="0"/>
              <a:t>‹#›</a:t>
            </a:fld>
            <a:endParaRPr lang="en-US"/>
          </a:p>
        </p:txBody>
      </p:sp>
      <p:grpSp>
        <p:nvGrpSpPr>
          <p:cNvPr id="7" name="Group 6">
            <a:extLst>
              <a:ext uri="{FF2B5EF4-FFF2-40B4-BE49-F238E27FC236}">
                <a16:creationId xmlns:a16="http://schemas.microsoft.com/office/drawing/2014/main" id="{79B5D0C1-066E-4C02-A6B8-59FAE4A19724}"/>
              </a:ext>
            </a:extLst>
          </p:cNvPr>
          <p:cNvGrpSpPr/>
          <p:nvPr/>
        </p:nvGrpSpPr>
        <p:grpSpPr>
          <a:xfrm>
            <a:off x="5662258" y="4240546"/>
            <a:ext cx="867485" cy="115439"/>
            <a:chOff x="8910933" y="1861308"/>
            <a:chExt cx="867485" cy="115439"/>
          </a:xfrm>
        </p:grpSpPr>
        <p:sp>
          <p:nvSpPr>
            <p:cNvPr id="8" name="Rectangle 7">
              <a:extLst>
                <a:ext uri="{FF2B5EF4-FFF2-40B4-BE49-F238E27FC236}">
                  <a16:creationId xmlns:a16="http://schemas.microsoft.com/office/drawing/2014/main" id="{D4386904-AFDC-449E-8D1B-906B305EBDA7}"/>
                </a:ext>
              </a:extLst>
            </p:cNvPr>
            <p:cNvSpPr/>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ffectLst>
                  <a:outerShdw blurRad="38100" dist="38100" dir="2700000" algn="tl">
                    <a:srgbClr val="000000">
                      <a:alpha val="43137"/>
                    </a:srgbClr>
                  </a:outerShdw>
                </a:effectLst>
              </a:endParaRPr>
            </a:p>
          </p:txBody>
        </p:sp>
        <p:cxnSp>
          <p:nvCxnSpPr>
            <p:cNvPr id="9" name="Straight Connector 8">
              <a:extLst>
                <a:ext uri="{FF2B5EF4-FFF2-40B4-BE49-F238E27FC236}">
                  <a16:creationId xmlns:a16="http://schemas.microsoft.com/office/drawing/2014/main" id="{F70778F2-11E8-428C-8324-479CA9D6FE92}"/>
                </a:ext>
              </a:extLst>
            </p:cNvPr>
            <p:cNvCxnSpPr/>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4A0BE89E-CB2D-48BA-A8D2-533FAAAA725F}"/>
                </a:ext>
              </a:extLst>
            </p:cNvPr>
            <p:cNvCxnSpPr/>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9777279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DB1126-542A-43AD-8078-EE3565165448}"/>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4A5F98B-5F32-4561-BFBC-9F6E5DA0A347}"/>
              </a:ext>
            </a:extLst>
          </p:cNvPr>
          <p:cNvSpPr>
            <a:spLocks noGrp="1"/>
          </p:cNvSpPr>
          <p:nvPr>
            <p:ph type="body" orient="vert" idx="1"/>
          </p:nvPr>
        </p:nvSpPr>
        <p:spPr>
          <a:xfrm>
            <a:off x="1028700" y="2161903"/>
            <a:ext cx="10134600" cy="374359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773D0DD-B04E-4E48-8EE1-51E46131A9A2}"/>
              </a:ext>
            </a:extLst>
          </p:cNvPr>
          <p:cNvSpPr>
            <a:spLocks noGrp="1"/>
          </p:cNvSpPr>
          <p:nvPr>
            <p:ph type="dt" sz="half" idx="10"/>
          </p:nvPr>
        </p:nvSpPr>
        <p:spPr/>
        <p:txBody>
          <a:bodyPr/>
          <a:lstStyle/>
          <a:p>
            <a:fld id="{C485584D-7D79-4248-9986-4CA35242F944}" type="datetimeFigureOut">
              <a:rPr lang="en-US" smtClean="0"/>
              <a:t>6/1/2023</a:t>
            </a:fld>
            <a:endParaRPr lang="en-US"/>
          </a:p>
        </p:txBody>
      </p:sp>
      <p:sp>
        <p:nvSpPr>
          <p:cNvPr id="5" name="Footer Placeholder 4">
            <a:extLst>
              <a:ext uri="{FF2B5EF4-FFF2-40B4-BE49-F238E27FC236}">
                <a16:creationId xmlns:a16="http://schemas.microsoft.com/office/drawing/2014/main" id="{0481352D-F9C0-4442-9601-A09A7655E68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9FC0801-9C45-40AE-AB33-5742CDA4DAC7}"/>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18548301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E946561-59BF-4566-AD2C-9B05C4771DF4}"/>
              </a:ext>
            </a:extLst>
          </p:cNvPr>
          <p:cNvSpPr>
            <a:spLocks noGrp="1"/>
          </p:cNvSpPr>
          <p:nvPr>
            <p:ph type="title" orient="vert"/>
          </p:nvPr>
        </p:nvSpPr>
        <p:spPr>
          <a:xfrm>
            <a:off x="9196250" y="723899"/>
            <a:ext cx="2271849" cy="5410201"/>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A1DF7870-6CBD-47E2-854C-68141BAA101D}"/>
              </a:ext>
            </a:extLst>
          </p:cNvPr>
          <p:cNvSpPr>
            <a:spLocks noGrp="1"/>
          </p:cNvSpPr>
          <p:nvPr>
            <p:ph type="body" orient="vert" idx="1"/>
          </p:nvPr>
        </p:nvSpPr>
        <p:spPr>
          <a:xfrm>
            <a:off x="723900" y="723899"/>
            <a:ext cx="8302534" cy="54102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8712FAF3-C106-49CB-A845-1FC7F731399D}"/>
              </a:ext>
            </a:extLst>
          </p:cNvPr>
          <p:cNvSpPr>
            <a:spLocks noGrp="1"/>
          </p:cNvSpPr>
          <p:nvPr>
            <p:ph type="dt" sz="half" idx="10"/>
          </p:nvPr>
        </p:nvSpPr>
        <p:spPr/>
        <p:txBody>
          <a:bodyPr/>
          <a:lstStyle/>
          <a:p>
            <a:fld id="{C485584D-7D79-4248-9986-4CA35242F944}" type="datetimeFigureOut">
              <a:rPr lang="en-US" smtClean="0"/>
              <a:t>6/1/2023</a:t>
            </a:fld>
            <a:endParaRPr lang="en-US"/>
          </a:p>
        </p:txBody>
      </p:sp>
      <p:sp>
        <p:nvSpPr>
          <p:cNvPr id="5" name="Footer Placeholder 4">
            <a:extLst>
              <a:ext uri="{FF2B5EF4-FFF2-40B4-BE49-F238E27FC236}">
                <a16:creationId xmlns:a16="http://schemas.microsoft.com/office/drawing/2014/main" id="{E34D5CCC-00E8-48FA-91A6-921E7B6440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B7E1751-E7AA-406D-A977-1ACEF1FBD134}"/>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40226490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2DC87-4B97-4A7C-BC4C-6E7724561615}"/>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4B59FD9-57FD-4ABA-9FCD-7954052534CF}"/>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87BD40E-B0AA-47B8-900F-488A8AEC1BC2}"/>
              </a:ext>
            </a:extLst>
          </p:cNvPr>
          <p:cNvSpPr>
            <a:spLocks noGrp="1"/>
          </p:cNvSpPr>
          <p:nvPr>
            <p:ph type="dt" sz="half" idx="10"/>
          </p:nvPr>
        </p:nvSpPr>
        <p:spPr/>
        <p:txBody>
          <a:bodyPr/>
          <a:lstStyle/>
          <a:p>
            <a:fld id="{C485584D-7D79-4248-9986-4CA35242F944}" type="datetimeFigureOut">
              <a:rPr lang="en-US" smtClean="0"/>
              <a:t>6/1/2023</a:t>
            </a:fld>
            <a:endParaRPr lang="en-US"/>
          </a:p>
        </p:txBody>
      </p:sp>
      <p:sp>
        <p:nvSpPr>
          <p:cNvPr id="5" name="Footer Placeholder 4">
            <a:extLst>
              <a:ext uri="{FF2B5EF4-FFF2-40B4-BE49-F238E27FC236}">
                <a16:creationId xmlns:a16="http://schemas.microsoft.com/office/drawing/2014/main" id="{865E623C-1E35-4485-A5B4-A71969BE706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5C6BB9-EF4F-465E-985B-34521F68C583}"/>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8751724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587F5577-D71B-4279-B07A-62F703E5D1DC}"/>
              </a:ext>
            </a:extLst>
          </p:cNvPr>
          <p:cNvSpPr>
            <a:spLocks noGrp="1"/>
          </p:cNvSpPr>
          <p:nvPr>
            <p:ph type="dt" sz="half" idx="10"/>
          </p:nvPr>
        </p:nvSpPr>
        <p:spPr/>
        <p:txBody>
          <a:bodyPr/>
          <a:lstStyle/>
          <a:p>
            <a:fld id="{C485584D-7D79-4248-9986-4CA35242F944}" type="datetimeFigureOut">
              <a:rPr lang="en-US" smtClean="0"/>
              <a:t>6/1/2023</a:t>
            </a:fld>
            <a:endParaRPr lang="en-US"/>
          </a:p>
        </p:txBody>
      </p:sp>
      <p:sp>
        <p:nvSpPr>
          <p:cNvPr id="5" name="Footer Placeholder 4">
            <a:extLst>
              <a:ext uri="{FF2B5EF4-FFF2-40B4-BE49-F238E27FC236}">
                <a16:creationId xmlns:a16="http://schemas.microsoft.com/office/drawing/2014/main" id="{F648367D-C35C-4023-BEBE-F834D033B0C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2BFCF8A-B8C6-496A-98A5-BBB52DB70F16}"/>
              </a:ext>
            </a:extLst>
          </p:cNvPr>
          <p:cNvSpPr>
            <a:spLocks noGrp="1"/>
          </p:cNvSpPr>
          <p:nvPr>
            <p:ph type="sldNum" sz="quarter" idx="12"/>
          </p:nvPr>
        </p:nvSpPr>
        <p:spPr/>
        <p:txBody>
          <a:bodyPr/>
          <a:lstStyle/>
          <a:p>
            <a:fld id="{19590046-DA73-4BBF-84B5-C08E6F75191A}" type="slidenum">
              <a:rPr lang="en-US" smtClean="0"/>
              <a:t>‹#›</a:t>
            </a:fld>
            <a:endParaRPr lang="en-US"/>
          </a:p>
        </p:txBody>
      </p:sp>
      <p:sp>
        <p:nvSpPr>
          <p:cNvPr id="11" name="Rectangle 5">
            <a:extLst>
              <a:ext uri="{FF2B5EF4-FFF2-40B4-BE49-F238E27FC236}">
                <a16:creationId xmlns:a16="http://schemas.microsoft.com/office/drawing/2014/main" id="{CDE45C10-227D-42DF-A888-EEFD3784FA8E}"/>
              </a:ext>
              <a:ext uri="{C183D7F6-B498-43B3-948B-1728B52AA6E4}">
                <adec:decorative xmlns:adec="http://schemas.microsoft.com/office/drawing/2017/decorative" val="1"/>
              </a:ext>
            </a:extLst>
          </p:cNvPr>
          <p:cNvSpPr/>
          <p:nvPr/>
        </p:nvSpPr>
        <p:spPr>
          <a:xfrm>
            <a:off x="723900" y="750338"/>
            <a:ext cx="4580642" cy="5494694"/>
          </a:xfrm>
          <a:custGeom>
            <a:avLst/>
            <a:gdLst>
              <a:gd name="connsiteX0" fmla="*/ 0 w 6096000"/>
              <a:gd name="connsiteY0" fmla="*/ 0 h 6858000"/>
              <a:gd name="connsiteX1" fmla="*/ 6096000 w 6096000"/>
              <a:gd name="connsiteY1" fmla="*/ 0 h 6858000"/>
              <a:gd name="connsiteX2" fmla="*/ 6096000 w 6096000"/>
              <a:gd name="connsiteY2" fmla="*/ 6858000 h 6858000"/>
              <a:gd name="connsiteX3" fmla="*/ 0 w 6096000"/>
              <a:gd name="connsiteY3" fmla="*/ 6858000 h 6858000"/>
              <a:gd name="connsiteX4" fmla="*/ 0 w 6096000"/>
              <a:gd name="connsiteY4" fmla="*/ 0 h 6858000"/>
              <a:gd name="connsiteX0" fmla="*/ 0 w 6096000"/>
              <a:gd name="connsiteY0" fmla="*/ 0 h 6858000"/>
              <a:gd name="connsiteX1" fmla="*/ 6096000 w 6096000"/>
              <a:gd name="connsiteY1" fmla="*/ 0 h 6858000"/>
              <a:gd name="connsiteX2" fmla="*/ 6096000 w 6096000"/>
              <a:gd name="connsiteY2" fmla="*/ 6858000 h 6858000"/>
              <a:gd name="connsiteX3" fmla="*/ 3058886 w 6096000"/>
              <a:gd name="connsiteY3" fmla="*/ 6858000 h 6858000"/>
              <a:gd name="connsiteX4" fmla="*/ 0 w 6096000"/>
              <a:gd name="connsiteY4" fmla="*/ 6858000 h 6858000"/>
              <a:gd name="connsiteX5" fmla="*/ 0 w 6096000"/>
              <a:gd name="connsiteY5" fmla="*/ 0 h 6858000"/>
              <a:gd name="connsiteX0" fmla="*/ 0 w 6096000"/>
              <a:gd name="connsiteY0" fmla="*/ 0 h 6858000"/>
              <a:gd name="connsiteX1" fmla="*/ 6096000 w 6096000"/>
              <a:gd name="connsiteY1" fmla="*/ 0 h 6858000"/>
              <a:gd name="connsiteX2" fmla="*/ 6096000 w 6096000"/>
              <a:gd name="connsiteY2" fmla="*/ 6858000 h 6858000"/>
              <a:gd name="connsiteX3" fmla="*/ 3037115 w 6096000"/>
              <a:gd name="connsiteY3" fmla="*/ 5889172 h 6858000"/>
              <a:gd name="connsiteX4" fmla="*/ 0 w 6096000"/>
              <a:gd name="connsiteY4" fmla="*/ 6858000 h 6858000"/>
              <a:gd name="connsiteX5" fmla="*/ 0 w 6096000"/>
              <a:gd name="connsiteY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96000" h="6858000">
                <a:moveTo>
                  <a:pt x="0" y="0"/>
                </a:moveTo>
                <a:lnTo>
                  <a:pt x="6096000" y="0"/>
                </a:lnTo>
                <a:lnTo>
                  <a:pt x="6096000" y="6858000"/>
                </a:lnTo>
                <a:lnTo>
                  <a:pt x="3037115" y="5889172"/>
                </a:lnTo>
                <a:lnTo>
                  <a:pt x="0" y="6858000"/>
                </a:lnTo>
                <a:lnTo>
                  <a:pt x="0" y="0"/>
                </a:lnTo>
                <a:close/>
              </a:path>
            </a:pathLst>
          </a:custGeom>
          <a:solidFill>
            <a:schemeClr val="bg2">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7" name="Group 6">
            <a:extLst>
              <a:ext uri="{FF2B5EF4-FFF2-40B4-BE49-F238E27FC236}">
                <a16:creationId xmlns:a16="http://schemas.microsoft.com/office/drawing/2014/main" id="{DA214944-8898-48BC-AE6F-065DA7BBB8E8}"/>
              </a:ext>
              <a:ext uri="{C183D7F6-B498-43B3-948B-1728B52AA6E4}">
                <adec:decorative xmlns:adec="http://schemas.microsoft.com/office/drawing/2017/decorative" val="1"/>
              </a:ext>
            </a:extLst>
          </p:cNvPr>
          <p:cNvGrpSpPr/>
          <p:nvPr/>
        </p:nvGrpSpPr>
        <p:grpSpPr>
          <a:xfrm>
            <a:off x="2580478" y="4714704"/>
            <a:ext cx="867485" cy="115439"/>
            <a:chOff x="8910933" y="1861308"/>
            <a:chExt cx="867485" cy="115439"/>
          </a:xfrm>
        </p:grpSpPr>
        <p:sp>
          <p:nvSpPr>
            <p:cNvPr id="8" name="Rectangle 7">
              <a:extLst>
                <a:ext uri="{FF2B5EF4-FFF2-40B4-BE49-F238E27FC236}">
                  <a16:creationId xmlns:a16="http://schemas.microsoft.com/office/drawing/2014/main" id="{B94B3AAB-30C4-441D-B481-D253F8325953}"/>
                </a:ext>
              </a:extLst>
            </p:cNvPr>
            <p:cNvSpPr/>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ffectLst>
                  <a:outerShdw blurRad="38100" dist="38100" dir="2700000" algn="tl">
                    <a:srgbClr val="000000">
                      <a:alpha val="43137"/>
                    </a:srgbClr>
                  </a:outerShdw>
                </a:effectLst>
              </a:endParaRPr>
            </a:p>
          </p:txBody>
        </p:sp>
        <p:cxnSp>
          <p:nvCxnSpPr>
            <p:cNvPr id="9" name="Straight Connector 8">
              <a:extLst>
                <a:ext uri="{FF2B5EF4-FFF2-40B4-BE49-F238E27FC236}">
                  <a16:creationId xmlns:a16="http://schemas.microsoft.com/office/drawing/2014/main" id="{FDCB6176-5585-40BC-BC9C-CA625F989F1B}"/>
                </a:ext>
              </a:extLst>
            </p:cNvPr>
            <p:cNvCxnSpPr/>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77C4F1D9-97D8-43DD-A319-C56367F97FCE}"/>
                </a:ext>
              </a:extLst>
            </p:cNvPr>
            <p:cNvCxnSpPr/>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D25E64ED-B373-4866-B5A2-E805D3168BBB}"/>
              </a:ext>
            </a:extLst>
          </p:cNvPr>
          <p:cNvSpPr>
            <a:spLocks noGrp="1"/>
          </p:cNvSpPr>
          <p:nvPr>
            <p:ph type="title"/>
          </p:nvPr>
        </p:nvSpPr>
        <p:spPr>
          <a:xfrm>
            <a:off x="1151291" y="1274475"/>
            <a:ext cx="3761832" cy="2823913"/>
          </a:xfrm>
        </p:spPr>
        <p:txBody>
          <a:bodyPr anchor="b">
            <a:normAutofit/>
          </a:bodyPr>
          <a:lstStyle>
            <a:lvl1pPr algn="ctr">
              <a:defRPr sz="3200" cap="all" spc="600" baseline="0"/>
            </a:lvl1pPr>
          </a:lstStyle>
          <a:p>
            <a:r>
              <a:rPr lang="en-US" dirty="0"/>
              <a:t>Click to edit Master title style</a:t>
            </a:r>
          </a:p>
        </p:txBody>
      </p:sp>
      <p:sp>
        <p:nvSpPr>
          <p:cNvPr id="3" name="Text Placeholder 2">
            <a:extLst>
              <a:ext uri="{FF2B5EF4-FFF2-40B4-BE49-F238E27FC236}">
                <a16:creationId xmlns:a16="http://schemas.microsoft.com/office/drawing/2014/main" id="{AB6D6168-DDAE-41B2-A0D5-42185A2D028C}"/>
              </a:ext>
            </a:extLst>
          </p:cNvPr>
          <p:cNvSpPr>
            <a:spLocks noGrp="1"/>
          </p:cNvSpPr>
          <p:nvPr>
            <p:ph type="body" idx="1"/>
          </p:nvPr>
        </p:nvSpPr>
        <p:spPr>
          <a:xfrm>
            <a:off x="6556756" y="2730304"/>
            <a:ext cx="4383030" cy="1397390"/>
          </a:xfrm>
        </p:spPr>
        <p:txBody>
          <a:bodyPr anchor="ctr">
            <a:normAutofit/>
          </a:bodyPr>
          <a:lstStyle>
            <a:lvl1pPr marL="0" indent="0" algn="ctr">
              <a:buNone/>
              <a:defRPr sz="20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35086910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5825EB-71EE-41B3-89D2-47A0C7C3598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E662F7D-C4AD-4BD4-AAC8-F0223EE4A38B}"/>
              </a:ext>
            </a:extLst>
          </p:cNvPr>
          <p:cNvSpPr>
            <a:spLocks noGrp="1"/>
          </p:cNvSpPr>
          <p:nvPr>
            <p:ph sz="half" idx="1"/>
          </p:nvPr>
        </p:nvSpPr>
        <p:spPr>
          <a:xfrm>
            <a:off x="1037305" y="2155369"/>
            <a:ext cx="4953000" cy="399832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9D0FB088-28C6-4667-8DF2-0DE32AE3EC30}"/>
              </a:ext>
            </a:extLst>
          </p:cNvPr>
          <p:cNvSpPr>
            <a:spLocks noGrp="1"/>
          </p:cNvSpPr>
          <p:nvPr>
            <p:ph sz="half" idx="2"/>
          </p:nvPr>
        </p:nvSpPr>
        <p:spPr>
          <a:xfrm>
            <a:off x="6172200" y="2155369"/>
            <a:ext cx="4953000" cy="399832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F36095F-AE34-4E94-B722-E3A1205AEEDC}"/>
              </a:ext>
            </a:extLst>
          </p:cNvPr>
          <p:cNvSpPr>
            <a:spLocks noGrp="1"/>
          </p:cNvSpPr>
          <p:nvPr>
            <p:ph type="dt" sz="half" idx="10"/>
          </p:nvPr>
        </p:nvSpPr>
        <p:spPr/>
        <p:txBody>
          <a:bodyPr/>
          <a:lstStyle/>
          <a:p>
            <a:fld id="{C485584D-7D79-4248-9986-4CA35242F944}" type="datetimeFigureOut">
              <a:rPr lang="en-US" smtClean="0"/>
              <a:t>6/1/2023</a:t>
            </a:fld>
            <a:endParaRPr lang="en-US"/>
          </a:p>
        </p:txBody>
      </p:sp>
      <p:sp>
        <p:nvSpPr>
          <p:cNvPr id="6" name="Footer Placeholder 5">
            <a:extLst>
              <a:ext uri="{FF2B5EF4-FFF2-40B4-BE49-F238E27FC236}">
                <a16:creationId xmlns:a16="http://schemas.microsoft.com/office/drawing/2014/main" id="{6E06A8E6-BD94-48EA-8F35-DA0DF910AC2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0478AEF-56B8-49F5-81E8-663B1FFA073B}"/>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38933103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CF873F-001F-4254-97F3-05329E6A7B67}"/>
              </a:ext>
            </a:extLst>
          </p:cNvPr>
          <p:cNvSpPr>
            <a:spLocks noGrp="1"/>
          </p:cNvSpPr>
          <p:nvPr>
            <p:ph type="title"/>
          </p:nvPr>
        </p:nvSpPr>
        <p:spPr>
          <a:xfrm>
            <a:off x="1028700" y="555171"/>
            <a:ext cx="10134600" cy="1135517"/>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4A37B575-060F-4296-A28A-93DA109F96F5}"/>
              </a:ext>
            </a:extLst>
          </p:cNvPr>
          <p:cNvSpPr>
            <a:spLocks noGrp="1"/>
          </p:cNvSpPr>
          <p:nvPr>
            <p:ph type="body" idx="1"/>
          </p:nvPr>
        </p:nvSpPr>
        <p:spPr>
          <a:xfrm>
            <a:off x="1037306" y="1801620"/>
            <a:ext cx="4849036" cy="814387"/>
          </a:xfrm>
        </p:spPr>
        <p:txBody>
          <a:bodyPr anchor="b">
            <a:normAutofit/>
          </a:bodyPr>
          <a:lstStyle>
            <a:lvl1pPr marL="0" indent="0">
              <a:buNone/>
              <a:defRPr sz="18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BA581A51-F4D1-4A02-9918-C416F820B646}"/>
              </a:ext>
            </a:extLst>
          </p:cNvPr>
          <p:cNvSpPr>
            <a:spLocks noGrp="1"/>
          </p:cNvSpPr>
          <p:nvPr>
            <p:ph sz="half" idx="2"/>
          </p:nvPr>
        </p:nvSpPr>
        <p:spPr>
          <a:xfrm>
            <a:off x="1037306" y="2619103"/>
            <a:ext cx="4849036" cy="351499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32916D0-3DFE-455D-9888-3FDEFD3DE0CD}"/>
              </a:ext>
            </a:extLst>
          </p:cNvPr>
          <p:cNvSpPr>
            <a:spLocks noGrp="1"/>
          </p:cNvSpPr>
          <p:nvPr>
            <p:ph type="body" sz="quarter" idx="3"/>
          </p:nvPr>
        </p:nvSpPr>
        <p:spPr>
          <a:xfrm>
            <a:off x="6250108" y="1801620"/>
            <a:ext cx="4904585" cy="814387"/>
          </a:xfrm>
        </p:spPr>
        <p:txBody>
          <a:bodyPr anchor="b">
            <a:normAutofit/>
          </a:bodyPr>
          <a:lstStyle>
            <a:lvl1pPr marL="0" indent="0">
              <a:buNone/>
              <a:defRPr sz="1800" b="0"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F093D763-0643-4A48-8007-93391C59F6D5}"/>
              </a:ext>
            </a:extLst>
          </p:cNvPr>
          <p:cNvSpPr>
            <a:spLocks noGrp="1"/>
          </p:cNvSpPr>
          <p:nvPr>
            <p:ph sz="quarter" idx="4"/>
          </p:nvPr>
        </p:nvSpPr>
        <p:spPr>
          <a:xfrm>
            <a:off x="6250108" y="2619103"/>
            <a:ext cx="4904585" cy="351499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9A2D07B-3A5D-41C2-83B8-BD1AD6522CAD}"/>
              </a:ext>
            </a:extLst>
          </p:cNvPr>
          <p:cNvSpPr>
            <a:spLocks noGrp="1"/>
          </p:cNvSpPr>
          <p:nvPr>
            <p:ph type="dt" sz="half" idx="10"/>
          </p:nvPr>
        </p:nvSpPr>
        <p:spPr/>
        <p:txBody>
          <a:bodyPr/>
          <a:lstStyle/>
          <a:p>
            <a:fld id="{C485584D-7D79-4248-9986-4CA35242F944}" type="datetimeFigureOut">
              <a:rPr lang="en-US" smtClean="0"/>
              <a:t>6/1/2023</a:t>
            </a:fld>
            <a:endParaRPr lang="en-US"/>
          </a:p>
        </p:txBody>
      </p:sp>
      <p:sp>
        <p:nvSpPr>
          <p:cNvPr id="8" name="Footer Placeholder 7">
            <a:extLst>
              <a:ext uri="{FF2B5EF4-FFF2-40B4-BE49-F238E27FC236}">
                <a16:creationId xmlns:a16="http://schemas.microsoft.com/office/drawing/2014/main" id="{0E2C1367-FE5A-4CDD-B85B-724FFFE5B58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992F244-23EB-4E1A-B74F-77F23F87978D}"/>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563753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876C0A-BEF4-4DE4-A9D2-C60298FC7F99}"/>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367C0AC-3C98-4D68-AE72-CFFA1638CC02}"/>
              </a:ext>
            </a:extLst>
          </p:cNvPr>
          <p:cNvSpPr>
            <a:spLocks noGrp="1"/>
          </p:cNvSpPr>
          <p:nvPr>
            <p:ph type="dt" sz="half" idx="10"/>
          </p:nvPr>
        </p:nvSpPr>
        <p:spPr/>
        <p:txBody>
          <a:bodyPr/>
          <a:lstStyle/>
          <a:p>
            <a:fld id="{C485584D-7D79-4248-9986-4CA35242F944}" type="datetimeFigureOut">
              <a:rPr lang="en-US" smtClean="0"/>
              <a:t>6/1/2023</a:t>
            </a:fld>
            <a:endParaRPr lang="en-US"/>
          </a:p>
        </p:txBody>
      </p:sp>
      <p:sp>
        <p:nvSpPr>
          <p:cNvPr id="4" name="Footer Placeholder 3">
            <a:extLst>
              <a:ext uri="{FF2B5EF4-FFF2-40B4-BE49-F238E27FC236}">
                <a16:creationId xmlns:a16="http://schemas.microsoft.com/office/drawing/2014/main" id="{FEA7722A-E2E4-45D2-8A20-4853ED6837B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146B9201-B20B-4412-B745-F2F6A91487E8}"/>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19777673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BC4889A-9ABE-4409-BAD8-F84C36C1FA09}"/>
              </a:ext>
            </a:extLst>
          </p:cNvPr>
          <p:cNvSpPr>
            <a:spLocks noGrp="1"/>
          </p:cNvSpPr>
          <p:nvPr>
            <p:ph type="dt" sz="half" idx="10"/>
          </p:nvPr>
        </p:nvSpPr>
        <p:spPr/>
        <p:txBody>
          <a:bodyPr/>
          <a:lstStyle/>
          <a:p>
            <a:fld id="{C485584D-7D79-4248-9986-4CA35242F944}" type="datetimeFigureOut">
              <a:rPr lang="en-US" smtClean="0"/>
              <a:t>6/1/2023</a:t>
            </a:fld>
            <a:endParaRPr lang="en-US"/>
          </a:p>
        </p:txBody>
      </p:sp>
      <p:sp>
        <p:nvSpPr>
          <p:cNvPr id="3" name="Footer Placeholder 2">
            <a:extLst>
              <a:ext uri="{FF2B5EF4-FFF2-40B4-BE49-F238E27FC236}">
                <a16:creationId xmlns:a16="http://schemas.microsoft.com/office/drawing/2014/main" id="{7DDA5A70-FE21-4CB6-A67B-1DC798E9E3B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B984AD11-7FD2-432C-A6AB-395BE9275C1B}"/>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33908057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F397CF-9CDD-4E78-8F35-A2FFE7867419}"/>
              </a:ext>
            </a:extLst>
          </p:cNvPr>
          <p:cNvSpPr>
            <a:spLocks noGrp="1"/>
          </p:cNvSpPr>
          <p:nvPr>
            <p:ph type="title"/>
          </p:nvPr>
        </p:nvSpPr>
        <p:spPr>
          <a:xfrm>
            <a:off x="1066800" y="457200"/>
            <a:ext cx="3705225" cy="1600200"/>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7194BFE-7A85-4123-B0F7-4DB1C141CE60}"/>
              </a:ext>
            </a:extLst>
          </p:cNvPr>
          <p:cNvSpPr>
            <a:spLocks noGrp="1"/>
          </p:cNvSpPr>
          <p:nvPr>
            <p:ph idx="1"/>
          </p:nvPr>
        </p:nvSpPr>
        <p:spPr>
          <a:xfrm>
            <a:off x="5183188" y="1066800"/>
            <a:ext cx="6172200" cy="4838699"/>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641EFD6D-1929-4A73-A860-22A36FF5C17D}"/>
              </a:ext>
            </a:extLst>
          </p:cNvPr>
          <p:cNvSpPr>
            <a:spLocks noGrp="1"/>
          </p:cNvSpPr>
          <p:nvPr>
            <p:ph type="body" sz="half" idx="2"/>
          </p:nvPr>
        </p:nvSpPr>
        <p:spPr>
          <a:xfrm>
            <a:off x="1066800" y="2057400"/>
            <a:ext cx="370522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9B399A5-94A1-4452-AFF0-918BDA8B14F9}"/>
              </a:ext>
            </a:extLst>
          </p:cNvPr>
          <p:cNvSpPr>
            <a:spLocks noGrp="1"/>
          </p:cNvSpPr>
          <p:nvPr>
            <p:ph type="dt" sz="half" idx="10"/>
          </p:nvPr>
        </p:nvSpPr>
        <p:spPr/>
        <p:txBody>
          <a:bodyPr/>
          <a:lstStyle/>
          <a:p>
            <a:fld id="{C485584D-7D79-4248-9986-4CA35242F944}" type="datetimeFigureOut">
              <a:rPr lang="en-US" smtClean="0"/>
              <a:t>6/1/2023</a:t>
            </a:fld>
            <a:endParaRPr lang="en-US"/>
          </a:p>
        </p:txBody>
      </p:sp>
      <p:sp>
        <p:nvSpPr>
          <p:cNvPr id="6" name="Footer Placeholder 5">
            <a:extLst>
              <a:ext uri="{FF2B5EF4-FFF2-40B4-BE49-F238E27FC236}">
                <a16:creationId xmlns:a16="http://schemas.microsoft.com/office/drawing/2014/main" id="{489589D8-DD83-406C-A77A-176D23993BA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DE46024-82ED-40EF-8846-F6CC44BC53DE}"/>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319475543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BD12FA-83A4-42AF-98D7-312C4C5A7128}"/>
              </a:ext>
            </a:extLst>
          </p:cNvPr>
          <p:cNvSpPr>
            <a:spLocks noGrp="1"/>
          </p:cNvSpPr>
          <p:nvPr>
            <p:ph type="title"/>
          </p:nvPr>
        </p:nvSpPr>
        <p:spPr>
          <a:xfrm>
            <a:off x="1066800" y="457200"/>
            <a:ext cx="3705225" cy="1600200"/>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46CF1DC8-2932-4C6E-BFBB-8BA1C9598425}"/>
              </a:ext>
            </a:extLst>
          </p:cNvPr>
          <p:cNvSpPr>
            <a:spLocks noGrp="1"/>
          </p:cNvSpPr>
          <p:nvPr>
            <p:ph type="pic" idx="1"/>
          </p:nvPr>
        </p:nvSpPr>
        <p:spPr>
          <a:xfrm>
            <a:off x="5183188" y="1066800"/>
            <a:ext cx="5942012" cy="48387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8D6E0000-EF01-46A5-8A71-25FB7EA3F94A}"/>
              </a:ext>
            </a:extLst>
          </p:cNvPr>
          <p:cNvSpPr>
            <a:spLocks noGrp="1"/>
          </p:cNvSpPr>
          <p:nvPr>
            <p:ph type="body" sz="half" idx="2"/>
          </p:nvPr>
        </p:nvSpPr>
        <p:spPr>
          <a:xfrm>
            <a:off x="1066800" y="2057400"/>
            <a:ext cx="370522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01AD40B-9246-4532-9F73-5BA9061C3ABA}"/>
              </a:ext>
            </a:extLst>
          </p:cNvPr>
          <p:cNvSpPr>
            <a:spLocks noGrp="1"/>
          </p:cNvSpPr>
          <p:nvPr>
            <p:ph type="dt" sz="half" idx="10"/>
          </p:nvPr>
        </p:nvSpPr>
        <p:spPr/>
        <p:txBody>
          <a:bodyPr/>
          <a:lstStyle/>
          <a:p>
            <a:fld id="{C485584D-7D79-4248-9986-4CA35242F944}" type="datetimeFigureOut">
              <a:rPr lang="en-US" smtClean="0"/>
              <a:t>6/1/2023</a:t>
            </a:fld>
            <a:endParaRPr lang="en-US"/>
          </a:p>
        </p:txBody>
      </p:sp>
      <p:sp>
        <p:nvSpPr>
          <p:cNvPr id="6" name="Footer Placeholder 5">
            <a:extLst>
              <a:ext uri="{FF2B5EF4-FFF2-40B4-BE49-F238E27FC236}">
                <a16:creationId xmlns:a16="http://schemas.microsoft.com/office/drawing/2014/main" id="{8BE6B9A0-5B1C-4F7B-828A-EF74E51478B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82E99FB-C932-4165-A612-8B302D8F7229}"/>
              </a:ext>
            </a:extLst>
          </p:cNvPr>
          <p:cNvSpPr>
            <a:spLocks noGrp="1"/>
          </p:cNvSpPr>
          <p:nvPr>
            <p:ph type="sldNum" sz="quarter" idx="12"/>
          </p:nvPr>
        </p:nvSpPr>
        <p:spPr/>
        <p:txBody>
          <a:bodyPr/>
          <a:lstStyle/>
          <a:p>
            <a:fld id="{19590046-DA73-4BBF-84B5-C08E6F75191A}" type="slidenum">
              <a:rPr lang="en-US" smtClean="0"/>
              <a:t>‹#›</a:t>
            </a:fld>
            <a:endParaRPr lang="en-US"/>
          </a:p>
        </p:txBody>
      </p:sp>
    </p:spTree>
    <p:extLst>
      <p:ext uri="{BB962C8B-B14F-4D97-AF65-F5344CB8AC3E}">
        <p14:creationId xmlns:p14="http://schemas.microsoft.com/office/powerpoint/2010/main" val="7068603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CE7638-D991-46E7-BF2C-67D1AC829628}"/>
              </a:ext>
            </a:extLst>
          </p:cNvPr>
          <p:cNvSpPr>
            <a:spLocks noGrp="1"/>
          </p:cNvSpPr>
          <p:nvPr>
            <p:ph type="title"/>
          </p:nvPr>
        </p:nvSpPr>
        <p:spPr>
          <a:xfrm>
            <a:off x="1028700" y="723900"/>
            <a:ext cx="10134600" cy="1288489"/>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CA7C6B9C-4923-4DAB-9748-D5CD289EB978}"/>
              </a:ext>
            </a:extLst>
          </p:cNvPr>
          <p:cNvSpPr>
            <a:spLocks noGrp="1"/>
          </p:cNvSpPr>
          <p:nvPr>
            <p:ph type="body" idx="1"/>
          </p:nvPr>
        </p:nvSpPr>
        <p:spPr>
          <a:xfrm>
            <a:off x="1028700" y="2161903"/>
            <a:ext cx="10134600" cy="3969342"/>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Slide Number Placeholder 5">
            <a:extLst>
              <a:ext uri="{FF2B5EF4-FFF2-40B4-BE49-F238E27FC236}">
                <a16:creationId xmlns:a16="http://schemas.microsoft.com/office/drawing/2014/main" id="{E7578CF6-4B33-40E4-B881-5F4C568378E1}"/>
              </a:ext>
            </a:extLst>
          </p:cNvPr>
          <p:cNvSpPr>
            <a:spLocks noGrp="1"/>
          </p:cNvSpPr>
          <p:nvPr>
            <p:ph type="sldNum" sz="quarter" idx="4"/>
          </p:nvPr>
        </p:nvSpPr>
        <p:spPr>
          <a:xfrm>
            <a:off x="11394765" y="6245032"/>
            <a:ext cx="524491" cy="365125"/>
          </a:xfrm>
          <a:prstGeom prst="rect">
            <a:avLst/>
          </a:prstGeom>
        </p:spPr>
        <p:txBody>
          <a:bodyPr vert="horz" lIns="91440" tIns="45720" rIns="91440" bIns="45720" rtlCol="0" anchor="ctr"/>
          <a:lstStyle>
            <a:lvl1pPr algn="r">
              <a:defRPr sz="1050">
                <a:solidFill>
                  <a:schemeClr val="tx2"/>
                </a:solidFill>
              </a:defRPr>
            </a:lvl1pPr>
          </a:lstStyle>
          <a:p>
            <a:fld id="{19590046-DA73-4BBF-84B5-C08E6F75191A}" type="slidenum">
              <a:rPr lang="en-US" smtClean="0"/>
              <a:t>‹#›</a:t>
            </a:fld>
            <a:endParaRPr lang="en-US"/>
          </a:p>
        </p:txBody>
      </p:sp>
      <p:sp>
        <p:nvSpPr>
          <p:cNvPr id="4" name="Date Placeholder 3">
            <a:extLst>
              <a:ext uri="{FF2B5EF4-FFF2-40B4-BE49-F238E27FC236}">
                <a16:creationId xmlns:a16="http://schemas.microsoft.com/office/drawing/2014/main" id="{25AE857E-F564-4539-9984-10435B6140AC}"/>
              </a:ext>
            </a:extLst>
          </p:cNvPr>
          <p:cNvSpPr>
            <a:spLocks noGrp="1"/>
          </p:cNvSpPr>
          <p:nvPr>
            <p:ph type="dt" sz="half" idx="2"/>
          </p:nvPr>
        </p:nvSpPr>
        <p:spPr>
          <a:xfrm>
            <a:off x="354841" y="6245032"/>
            <a:ext cx="2659380" cy="365125"/>
          </a:xfrm>
          <a:prstGeom prst="rect">
            <a:avLst/>
          </a:prstGeom>
        </p:spPr>
        <p:txBody>
          <a:bodyPr vert="horz" lIns="91440" tIns="45720" rIns="91440" bIns="45720" rtlCol="0" anchor="ctr"/>
          <a:lstStyle>
            <a:lvl1pPr algn="l">
              <a:defRPr sz="1050">
                <a:solidFill>
                  <a:schemeClr val="tx2"/>
                </a:solidFill>
              </a:defRPr>
            </a:lvl1pPr>
          </a:lstStyle>
          <a:p>
            <a:fld id="{C485584D-7D79-4248-9986-4CA35242F944}" type="datetimeFigureOut">
              <a:rPr lang="en-US" smtClean="0"/>
              <a:t>6/1/2023</a:t>
            </a:fld>
            <a:endParaRPr lang="en-US"/>
          </a:p>
        </p:txBody>
      </p:sp>
      <p:sp>
        <p:nvSpPr>
          <p:cNvPr id="5" name="Footer Placeholder 4">
            <a:extLst>
              <a:ext uri="{FF2B5EF4-FFF2-40B4-BE49-F238E27FC236}">
                <a16:creationId xmlns:a16="http://schemas.microsoft.com/office/drawing/2014/main" id="{7D1EABEF-B998-4B11-A878-8F492F8E3983}"/>
              </a:ext>
            </a:extLst>
          </p:cNvPr>
          <p:cNvSpPr>
            <a:spLocks noGrp="1"/>
          </p:cNvSpPr>
          <p:nvPr>
            <p:ph type="ftr" sz="quarter" idx="3"/>
          </p:nvPr>
        </p:nvSpPr>
        <p:spPr>
          <a:xfrm>
            <a:off x="7279964" y="6245033"/>
            <a:ext cx="4112222" cy="365125"/>
          </a:xfrm>
          <a:prstGeom prst="rect">
            <a:avLst/>
          </a:prstGeom>
        </p:spPr>
        <p:txBody>
          <a:bodyPr vert="horz" lIns="91440" tIns="45720" rIns="91440" bIns="45720" rtlCol="0" anchor="ctr"/>
          <a:lstStyle>
            <a:lvl1pPr algn="r">
              <a:defRPr sz="1050">
                <a:solidFill>
                  <a:schemeClr val="tx2"/>
                </a:solidFill>
              </a:defRPr>
            </a:lvl1pPr>
          </a:lstStyle>
          <a:p>
            <a:endParaRPr lang="en-US"/>
          </a:p>
        </p:txBody>
      </p:sp>
      <p:sp>
        <p:nvSpPr>
          <p:cNvPr id="16" name="Freeform: Shape 15">
            <a:extLst>
              <a:ext uri="{FF2B5EF4-FFF2-40B4-BE49-F238E27FC236}">
                <a16:creationId xmlns:a16="http://schemas.microsoft.com/office/drawing/2014/main" id="{9EB54D17-3792-403D-9127-495845021D2B}"/>
              </a:ext>
            </a:extLst>
          </p:cNvPr>
          <p:cNvSpPr/>
          <p:nvPr/>
        </p:nvSpPr>
        <p:spPr>
          <a:xfrm>
            <a:off x="0" y="0"/>
            <a:ext cx="12192000" cy="6858000"/>
          </a:xfrm>
          <a:custGeom>
            <a:avLst/>
            <a:gdLst>
              <a:gd name="connsiteX0" fmla="*/ 160920 w 12192000"/>
              <a:gd name="connsiteY0" fmla="*/ 157606 h 6858000"/>
              <a:gd name="connsiteX1" fmla="*/ 160920 w 12192000"/>
              <a:gd name="connsiteY1" fmla="*/ 6700394 h 6858000"/>
              <a:gd name="connsiteX2" fmla="*/ 12031081 w 12192000"/>
              <a:gd name="connsiteY2" fmla="*/ 6700394 h 6858000"/>
              <a:gd name="connsiteX3" fmla="*/ 12031081 w 12192000"/>
              <a:gd name="connsiteY3" fmla="*/ 157606 h 6858000"/>
              <a:gd name="connsiteX4" fmla="*/ 0 w 12192000"/>
              <a:gd name="connsiteY4" fmla="*/ 0 h 6858000"/>
              <a:gd name="connsiteX5" fmla="*/ 12192000 w 12192000"/>
              <a:gd name="connsiteY5" fmla="*/ 0 h 6858000"/>
              <a:gd name="connsiteX6" fmla="*/ 12192000 w 12192000"/>
              <a:gd name="connsiteY6" fmla="*/ 6858000 h 6858000"/>
              <a:gd name="connsiteX7" fmla="*/ 0 w 12192000"/>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858000">
                <a:moveTo>
                  <a:pt x="160920" y="157606"/>
                </a:moveTo>
                <a:lnTo>
                  <a:pt x="160920" y="6700394"/>
                </a:lnTo>
                <a:lnTo>
                  <a:pt x="12031081" y="6700394"/>
                </a:lnTo>
                <a:lnTo>
                  <a:pt x="12031081" y="157606"/>
                </a:lnTo>
                <a:close/>
                <a:moveTo>
                  <a:pt x="0" y="0"/>
                </a:moveTo>
                <a:lnTo>
                  <a:pt x="12192000" y="0"/>
                </a:lnTo>
                <a:lnTo>
                  <a:pt x="12192000" y="6858000"/>
                </a:lnTo>
                <a:lnTo>
                  <a:pt x="0" y="6858000"/>
                </a:lnTo>
                <a:close/>
              </a:path>
            </a:pathLst>
          </a:cu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82587579"/>
      </p:ext>
    </p:extLst>
  </p:cSld>
  <p:clrMap bg1="lt1" tx1="dk1" bg2="lt2" tx2="dk2" accent1="accent1" accent2="accent2" accent3="accent3" accent4="accent4" accent5="accent5" accent6="accent6" hlink="hlink" folHlink="folHlink"/>
  <p:sldLayoutIdLst>
    <p:sldLayoutId id="2147483746" r:id="rId1"/>
    <p:sldLayoutId id="2147483747" r:id="rId2"/>
    <p:sldLayoutId id="2147483748" r:id="rId3"/>
    <p:sldLayoutId id="2147483749" r:id="rId4"/>
    <p:sldLayoutId id="2147483750" r:id="rId5"/>
    <p:sldLayoutId id="2147483744" r:id="rId6"/>
    <p:sldLayoutId id="2147483740" r:id="rId7"/>
    <p:sldLayoutId id="2147483741" r:id="rId8"/>
    <p:sldLayoutId id="2147483742" r:id="rId9"/>
    <p:sldLayoutId id="2147483743" r:id="rId10"/>
    <p:sldLayoutId id="2147483745" r:id="rId11"/>
  </p:sldLayoutIdLst>
  <p:txStyles>
    <p:titleStyle>
      <a:lvl1pPr algn="l" defTabSz="914400" rtl="0" eaLnBrk="1" latinLnBrk="0" hangingPunct="1">
        <a:lnSpc>
          <a:spcPct val="110000"/>
        </a:lnSpc>
        <a:spcBef>
          <a:spcPct val="0"/>
        </a:spcBef>
        <a:buNone/>
        <a:defRPr sz="3200" kern="1200" cap="none" baseline="0">
          <a:solidFill>
            <a:schemeClr val="tx2"/>
          </a:solidFill>
          <a:latin typeface="+mj-lt"/>
          <a:ea typeface="+mj-ea"/>
          <a:cs typeface="+mj-cs"/>
        </a:defRPr>
      </a:lvl1pPr>
    </p:titleStyle>
    <p:bodyStyle>
      <a:lvl1pPr marL="0" indent="0" algn="l" defTabSz="914400" rtl="0" eaLnBrk="1" latinLnBrk="0" hangingPunct="1">
        <a:lnSpc>
          <a:spcPct val="110000"/>
        </a:lnSpc>
        <a:spcBef>
          <a:spcPts val="1000"/>
        </a:spcBef>
        <a:buFontTx/>
        <a:buNone/>
        <a:defRPr sz="2000" kern="1200">
          <a:solidFill>
            <a:schemeClr val="tx2"/>
          </a:solidFill>
          <a:latin typeface="+mn-lt"/>
          <a:ea typeface="+mn-ea"/>
          <a:cs typeface="+mn-cs"/>
        </a:defRPr>
      </a:lvl1pPr>
      <a:lvl2pPr marL="274320" indent="-228600" algn="l" defTabSz="914400" rtl="0" eaLnBrk="1" latinLnBrk="0" hangingPunct="1">
        <a:lnSpc>
          <a:spcPct val="110000"/>
        </a:lnSpc>
        <a:spcBef>
          <a:spcPts val="500"/>
        </a:spcBef>
        <a:buSzPct val="85000"/>
        <a:buFont typeface="Arial" panose="020B0604020202020204" pitchFamily="34" charset="0"/>
        <a:buChar char="•"/>
        <a:defRPr sz="1800" kern="1200">
          <a:solidFill>
            <a:schemeClr val="tx2"/>
          </a:solidFill>
          <a:latin typeface="+mn-lt"/>
          <a:ea typeface="+mn-ea"/>
          <a:cs typeface="+mn-cs"/>
        </a:defRPr>
      </a:lvl2pPr>
      <a:lvl3pPr marL="274320" indent="0" algn="l" defTabSz="914400" rtl="0" eaLnBrk="1" latinLnBrk="0" hangingPunct="1">
        <a:lnSpc>
          <a:spcPct val="110000"/>
        </a:lnSpc>
        <a:spcBef>
          <a:spcPts val="500"/>
        </a:spcBef>
        <a:buFontTx/>
        <a:buNone/>
        <a:defRPr sz="1600" kern="1200">
          <a:solidFill>
            <a:schemeClr val="tx2"/>
          </a:solidFill>
          <a:latin typeface="+mn-lt"/>
          <a:ea typeface="+mn-ea"/>
          <a:cs typeface="+mn-cs"/>
        </a:defRPr>
      </a:lvl3pPr>
      <a:lvl4pPr marL="548640" indent="-228600" algn="l" defTabSz="914400" rtl="0" eaLnBrk="1" latinLnBrk="0" hangingPunct="1">
        <a:lnSpc>
          <a:spcPct val="110000"/>
        </a:lnSpc>
        <a:spcBef>
          <a:spcPts val="500"/>
        </a:spcBef>
        <a:buFont typeface="Arial" panose="020B0604020202020204" pitchFamily="34" charset="0"/>
        <a:buChar char="•"/>
        <a:defRPr sz="1400" kern="1200">
          <a:solidFill>
            <a:schemeClr val="tx2"/>
          </a:solidFill>
          <a:latin typeface="+mn-lt"/>
          <a:ea typeface="+mn-ea"/>
          <a:cs typeface="+mn-cs"/>
        </a:defRPr>
      </a:lvl4pPr>
      <a:lvl5pPr marL="548640" indent="0" algn="l" defTabSz="914400" rtl="0" eaLnBrk="1" latinLnBrk="0" hangingPunct="1">
        <a:lnSpc>
          <a:spcPct val="110000"/>
        </a:lnSpc>
        <a:spcBef>
          <a:spcPts val="500"/>
        </a:spcBef>
        <a:buFontTx/>
        <a:buNone/>
        <a:defRPr sz="14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10">
            <a:extLst>
              <a:ext uri="{FF2B5EF4-FFF2-40B4-BE49-F238E27FC236}">
                <a16:creationId xmlns:a16="http://schemas.microsoft.com/office/drawing/2014/main" id="{DF0CAD46-2E46-44EB-A063-C05881768C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Icebergs">
            <a:extLst>
              <a:ext uri="{FF2B5EF4-FFF2-40B4-BE49-F238E27FC236}">
                <a16:creationId xmlns:a16="http://schemas.microsoft.com/office/drawing/2014/main" id="{0869DBFA-EA18-B871-85A9-45FAC1A0FFE9}"/>
              </a:ext>
            </a:extLst>
          </p:cNvPr>
          <p:cNvPicPr>
            <a:picLocks noChangeAspect="1"/>
          </p:cNvPicPr>
          <p:nvPr/>
        </p:nvPicPr>
        <p:blipFill rotWithShape="1">
          <a:blip r:embed="rId2">
            <a:extLst>
              <a:ext uri="{28A0092B-C50C-407E-A947-70E740481C1C}">
                <a14:useLocalDpi xmlns:a14="http://schemas.microsoft.com/office/drawing/2010/main" val="0"/>
              </a:ext>
            </a:extLst>
          </a:blip>
          <a:srcRect t="3017"/>
          <a:stretch/>
        </p:blipFill>
        <p:spPr>
          <a:xfrm>
            <a:off x="20" y="11"/>
            <a:ext cx="12191980" cy="6857989"/>
          </a:xfrm>
          <a:prstGeom prst="rect">
            <a:avLst/>
          </a:prstGeom>
        </p:spPr>
      </p:pic>
      <p:sp>
        <p:nvSpPr>
          <p:cNvPr id="10" name="Rectangle 12">
            <a:extLst>
              <a:ext uri="{FF2B5EF4-FFF2-40B4-BE49-F238E27FC236}">
                <a16:creationId xmlns:a16="http://schemas.microsoft.com/office/drawing/2014/main" id="{DE8A7E9B-3161-4AE7-B85C-EE3D7786D5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8700" y="1028700"/>
            <a:ext cx="10134600" cy="4800600"/>
          </a:xfrm>
          <a:prstGeom prst="rect">
            <a:avLst/>
          </a:prstGeom>
          <a:solidFill>
            <a:schemeClr val="bg2">
              <a:alpha val="8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BE769AB-E47E-16B7-6388-934A30EF467B}"/>
              </a:ext>
            </a:extLst>
          </p:cNvPr>
          <p:cNvSpPr>
            <a:spLocks noGrp="1"/>
          </p:cNvSpPr>
          <p:nvPr>
            <p:ph type="ctrTitle"/>
          </p:nvPr>
        </p:nvSpPr>
        <p:spPr>
          <a:xfrm>
            <a:off x="2539253" y="1942391"/>
            <a:ext cx="7113494" cy="1486609"/>
          </a:xfrm>
        </p:spPr>
        <p:txBody>
          <a:bodyPr>
            <a:normAutofit/>
          </a:bodyPr>
          <a:lstStyle/>
          <a:p>
            <a:r>
              <a:rPr lang="en-AU" dirty="0"/>
              <a:t>Project Showcase</a:t>
            </a:r>
          </a:p>
        </p:txBody>
      </p:sp>
      <p:sp>
        <p:nvSpPr>
          <p:cNvPr id="3" name="Subtitle 2">
            <a:extLst>
              <a:ext uri="{FF2B5EF4-FFF2-40B4-BE49-F238E27FC236}">
                <a16:creationId xmlns:a16="http://schemas.microsoft.com/office/drawing/2014/main" id="{BDCBA230-C7D3-D623-A4A7-C8C046D4C44C}"/>
              </a:ext>
            </a:extLst>
          </p:cNvPr>
          <p:cNvSpPr>
            <a:spLocks noGrp="1"/>
          </p:cNvSpPr>
          <p:nvPr>
            <p:ph type="subTitle" idx="1"/>
          </p:nvPr>
        </p:nvSpPr>
        <p:spPr>
          <a:xfrm>
            <a:off x="3558989" y="4424305"/>
            <a:ext cx="5074022" cy="972222"/>
          </a:xfrm>
        </p:spPr>
        <p:txBody>
          <a:bodyPr>
            <a:normAutofit/>
          </a:bodyPr>
          <a:lstStyle/>
          <a:p>
            <a:r>
              <a:rPr lang="en-AU" dirty="0"/>
              <a:t>matin </a:t>
            </a:r>
            <a:r>
              <a:rPr lang="en-AU" dirty="0" err="1"/>
              <a:t>amiri</a:t>
            </a:r>
            <a:endParaRPr lang="en-AU" dirty="0"/>
          </a:p>
        </p:txBody>
      </p:sp>
      <p:grpSp>
        <p:nvGrpSpPr>
          <p:cNvPr id="12" name="Group 14">
            <a:extLst>
              <a:ext uri="{FF2B5EF4-FFF2-40B4-BE49-F238E27FC236}">
                <a16:creationId xmlns:a16="http://schemas.microsoft.com/office/drawing/2014/main" id="{C3E45FAB-3768-4529-B0E8-A0E9BE5E382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62258" y="3891005"/>
            <a:ext cx="867485" cy="115439"/>
            <a:chOff x="8910933" y="1861308"/>
            <a:chExt cx="867485" cy="115439"/>
          </a:xfrm>
        </p:grpSpPr>
        <p:sp>
          <p:nvSpPr>
            <p:cNvPr id="19" name="Rectangle 15">
              <a:extLst>
                <a:ext uri="{FF2B5EF4-FFF2-40B4-BE49-F238E27FC236}">
                  <a16:creationId xmlns:a16="http://schemas.microsoft.com/office/drawing/2014/main" id="{6FF68CFF-0675-43D9-8EF2-EAC1F19D24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ffectLst>
                  <a:outerShdw blurRad="38100" dist="38100" dir="2700000" algn="tl">
                    <a:srgbClr val="000000">
                      <a:alpha val="43137"/>
                    </a:srgbClr>
                  </a:outerShdw>
                </a:effectLst>
              </a:endParaRPr>
            </a:p>
          </p:txBody>
        </p:sp>
        <p:cxnSp>
          <p:nvCxnSpPr>
            <p:cNvPr id="17" name="Straight Connector 16">
              <a:extLst>
                <a:ext uri="{FF2B5EF4-FFF2-40B4-BE49-F238E27FC236}">
                  <a16:creationId xmlns:a16="http://schemas.microsoft.com/office/drawing/2014/main" id="{E1414FA8-D7DF-4B14-AD83-846AB2899B3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638B88A0-A01D-4106-8E09-1AEB09B04EC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9545008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F4639B-B444-8273-D5D2-34F9DE678104}"/>
              </a:ext>
            </a:extLst>
          </p:cNvPr>
          <p:cNvSpPr>
            <a:spLocks noGrp="1"/>
          </p:cNvSpPr>
          <p:nvPr>
            <p:ph type="title"/>
          </p:nvPr>
        </p:nvSpPr>
        <p:spPr>
          <a:xfrm>
            <a:off x="1688124" y="723901"/>
            <a:ext cx="8815754" cy="1286648"/>
          </a:xfrm>
        </p:spPr>
        <p:txBody>
          <a:bodyPr anchor="b">
            <a:normAutofit/>
          </a:bodyPr>
          <a:lstStyle/>
          <a:p>
            <a:pPr algn="ctr"/>
            <a:r>
              <a:rPr lang="en-AU" dirty="0"/>
              <a:t>Underused Workspace</a:t>
            </a:r>
          </a:p>
        </p:txBody>
      </p:sp>
      <p:sp>
        <p:nvSpPr>
          <p:cNvPr id="3" name="Content Placeholder 2">
            <a:extLst>
              <a:ext uri="{FF2B5EF4-FFF2-40B4-BE49-F238E27FC236}">
                <a16:creationId xmlns:a16="http://schemas.microsoft.com/office/drawing/2014/main" id="{1439E820-A3B0-173F-C4C4-6BDBCC66C5ED}"/>
              </a:ext>
            </a:extLst>
          </p:cNvPr>
          <p:cNvSpPr>
            <a:spLocks noGrp="1"/>
          </p:cNvSpPr>
          <p:nvPr>
            <p:ph idx="1"/>
          </p:nvPr>
        </p:nvSpPr>
        <p:spPr>
          <a:xfrm>
            <a:off x="817418" y="2576845"/>
            <a:ext cx="10598442" cy="3557217"/>
          </a:xfrm>
        </p:spPr>
        <p:style>
          <a:lnRef idx="0">
            <a:scrgbClr r="0" g="0" b="0"/>
          </a:lnRef>
          <a:fillRef idx="1001">
            <a:schemeClr val="lt2"/>
          </a:fillRef>
          <a:effectRef idx="0">
            <a:scrgbClr r="0" g="0" b="0"/>
          </a:effectRef>
          <a:fontRef idx="major"/>
        </p:style>
        <p:txBody>
          <a:bodyPr anchor="ctr">
            <a:normAutofit/>
          </a:bodyPr>
          <a:lstStyle/>
          <a:p>
            <a:r>
              <a:rPr lang="en-US" dirty="0"/>
              <a:t>There are N rows and M columns of offices in a building represented by matrix, the value at each office index is the probability that the office is unoccupied. </a:t>
            </a:r>
          </a:p>
          <a:p>
            <a:r>
              <a:rPr lang="en-US" dirty="0"/>
              <a:t>An office is connected to another if they are directly above or below or diagonally adjacent.</a:t>
            </a:r>
          </a:p>
          <a:p>
            <a:r>
              <a:rPr lang="en-US" dirty="0"/>
              <a:t>The task is to find a series of N offices connecting the top row to the bottom with the lowest total occupancy rate to be removed and be replaced by a new N sized office (after shuffling of each row)</a:t>
            </a:r>
          </a:p>
          <a:p>
            <a:r>
              <a:rPr lang="en-US" dirty="0"/>
              <a:t>This should be done in O(N · M) </a:t>
            </a:r>
          </a:p>
        </p:txBody>
      </p:sp>
    </p:spTree>
    <p:extLst>
      <p:ext uri="{BB962C8B-B14F-4D97-AF65-F5344CB8AC3E}">
        <p14:creationId xmlns:p14="http://schemas.microsoft.com/office/powerpoint/2010/main" val="19135127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F4639B-B444-8273-D5D2-34F9DE678104}"/>
              </a:ext>
            </a:extLst>
          </p:cNvPr>
          <p:cNvSpPr>
            <a:spLocks noGrp="1"/>
          </p:cNvSpPr>
          <p:nvPr>
            <p:ph type="title"/>
          </p:nvPr>
        </p:nvSpPr>
        <p:spPr>
          <a:xfrm>
            <a:off x="1688124" y="723901"/>
            <a:ext cx="8815754" cy="1286648"/>
          </a:xfrm>
        </p:spPr>
        <p:txBody>
          <a:bodyPr anchor="b">
            <a:normAutofit/>
          </a:bodyPr>
          <a:lstStyle/>
          <a:p>
            <a:pPr algn="ctr"/>
            <a:r>
              <a:rPr lang="en-AU" dirty="0"/>
              <a:t>Underused Workspace</a:t>
            </a:r>
          </a:p>
        </p:txBody>
      </p:sp>
      <p:pic>
        <p:nvPicPr>
          <p:cNvPr id="6" name="Picture 5">
            <a:extLst>
              <a:ext uri="{FF2B5EF4-FFF2-40B4-BE49-F238E27FC236}">
                <a16:creationId xmlns:a16="http://schemas.microsoft.com/office/drawing/2014/main" id="{864BA9D9-C46B-DD8A-084C-3DF206D4DE4E}"/>
              </a:ext>
            </a:extLst>
          </p:cNvPr>
          <p:cNvPicPr>
            <a:picLocks noChangeAspect="1"/>
          </p:cNvPicPr>
          <p:nvPr/>
        </p:nvPicPr>
        <p:blipFill>
          <a:blip r:embed="rId2"/>
          <a:stretch>
            <a:fillRect/>
          </a:stretch>
        </p:blipFill>
        <p:spPr>
          <a:xfrm>
            <a:off x="690293" y="2586354"/>
            <a:ext cx="10811413" cy="3547745"/>
          </a:xfrm>
          <a:prstGeom prst="rect">
            <a:avLst/>
          </a:prstGeom>
          <a:ln w="95250" cap="sq">
            <a:solidFill>
              <a:srgbClr val="E2E8E4"/>
            </a:solidFill>
            <a:miter lim="800000"/>
          </a:ln>
        </p:spPr>
      </p:pic>
    </p:spTree>
    <p:extLst>
      <p:ext uri="{BB962C8B-B14F-4D97-AF65-F5344CB8AC3E}">
        <p14:creationId xmlns:p14="http://schemas.microsoft.com/office/powerpoint/2010/main" val="42808772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F4639B-B444-8273-D5D2-34F9DE678104}"/>
              </a:ext>
            </a:extLst>
          </p:cNvPr>
          <p:cNvSpPr>
            <a:spLocks noGrp="1"/>
          </p:cNvSpPr>
          <p:nvPr>
            <p:ph type="title"/>
          </p:nvPr>
        </p:nvSpPr>
        <p:spPr>
          <a:xfrm>
            <a:off x="1688124" y="723901"/>
            <a:ext cx="8815754" cy="1286648"/>
          </a:xfrm>
        </p:spPr>
        <p:txBody>
          <a:bodyPr anchor="b">
            <a:normAutofit/>
          </a:bodyPr>
          <a:lstStyle/>
          <a:p>
            <a:pPr algn="ctr"/>
            <a:r>
              <a:rPr lang="en-AU" dirty="0"/>
              <a:t>Sudoku Assistant </a:t>
            </a:r>
          </a:p>
        </p:txBody>
      </p:sp>
      <p:sp>
        <p:nvSpPr>
          <p:cNvPr id="3" name="Content Placeholder 2">
            <a:extLst>
              <a:ext uri="{FF2B5EF4-FFF2-40B4-BE49-F238E27FC236}">
                <a16:creationId xmlns:a16="http://schemas.microsoft.com/office/drawing/2014/main" id="{1439E820-A3B0-173F-C4C4-6BDBCC66C5ED}"/>
              </a:ext>
            </a:extLst>
          </p:cNvPr>
          <p:cNvSpPr>
            <a:spLocks noGrp="1"/>
          </p:cNvSpPr>
          <p:nvPr>
            <p:ph idx="1"/>
          </p:nvPr>
        </p:nvSpPr>
        <p:spPr>
          <a:xfrm>
            <a:off x="817418" y="2576845"/>
            <a:ext cx="10598442" cy="3557217"/>
          </a:xfrm>
        </p:spPr>
        <p:style>
          <a:lnRef idx="0">
            <a:scrgbClr r="0" g="0" b="0"/>
          </a:lnRef>
          <a:fillRef idx="1001">
            <a:schemeClr val="lt2"/>
          </a:fillRef>
          <a:effectRef idx="0">
            <a:scrgbClr r="0" g="0" b="0"/>
          </a:effectRef>
          <a:fontRef idx="major"/>
        </p:style>
        <p:txBody>
          <a:bodyPr anchor="ctr">
            <a:normAutofit/>
          </a:bodyPr>
          <a:lstStyle/>
          <a:p>
            <a:r>
              <a:rPr lang="en-US" dirty="0"/>
              <a:t>This problem was not given directly to me rather I saw a video of something similar and I had to try and recreate it. </a:t>
            </a:r>
          </a:p>
          <a:p>
            <a:r>
              <a:rPr lang="en-US" dirty="0"/>
              <a:t>It starts as being an empty sudoku problem each number square having an option for all possible values that it could be assigned.  </a:t>
            </a:r>
          </a:p>
          <a:p>
            <a:r>
              <a:rPr lang="en-US" dirty="0"/>
              <a:t>You can then select one of these options for each square and it will update across the possible values across the entire sudoku board. </a:t>
            </a:r>
          </a:p>
          <a:p>
            <a:r>
              <a:rPr lang="en-US" dirty="0"/>
              <a:t>There can be situations where there is a square with no options, this just means the </a:t>
            </a:r>
            <a:r>
              <a:rPr lang="en-US" dirty="0" err="1"/>
              <a:t>sodoku</a:t>
            </a:r>
            <a:r>
              <a:rPr lang="en-US" dirty="0"/>
              <a:t> is not valid.</a:t>
            </a:r>
          </a:p>
        </p:txBody>
      </p:sp>
    </p:spTree>
    <p:extLst>
      <p:ext uri="{BB962C8B-B14F-4D97-AF65-F5344CB8AC3E}">
        <p14:creationId xmlns:p14="http://schemas.microsoft.com/office/powerpoint/2010/main" val="33304370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F4639B-B444-8273-D5D2-34F9DE678104}"/>
              </a:ext>
            </a:extLst>
          </p:cNvPr>
          <p:cNvSpPr>
            <a:spLocks noGrp="1"/>
          </p:cNvSpPr>
          <p:nvPr>
            <p:ph type="title"/>
          </p:nvPr>
        </p:nvSpPr>
        <p:spPr>
          <a:xfrm>
            <a:off x="1688124" y="723901"/>
            <a:ext cx="8815754" cy="1286648"/>
          </a:xfrm>
        </p:spPr>
        <p:txBody>
          <a:bodyPr anchor="b">
            <a:normAutofit/>
          </a:bodyPr>
          <a:lstStyle/>
          <a:p>
            <a:pPr algn="ctr"/>
            <a:r>
              <a:rPr lang="en-AU" dirty="0"/>
              <a:t>Sudoku Assistant </a:t>
            </a:r>
          </a:p>
        </p:txBody>
      </p:sp>
      <p:sp>
        <p:nvSpPr>
          <p:cNvPr id="5" name="Content Placeholder 4">
            <a:extLst>
              <a:ext uri="{FF2B5EF4-FFF2-40B4-BE49-F238E27FC236}">
                <a16:creationId xmlns:a16="http://schemas.microsoft.com/office/drawing/2014/main" id="{B8305C5A-7B00-7DF2-3491-C8A42241B81B}"/>
              </a:ext>
            </a:extLst>
          </p:cNvPr>
          <p:cNvSpPr>
            <a:spLocks noGrp="1"/>
          </p:cNvSpPr>
          <p:nvPr>
            <p:ph idx="1"/>
          </p:nvPr>
        </p:nvSpPr>
        <p:spPr>
          <a:xfrm>
            <a:off x="1028700" y="3185159"/>
            <a:ext cx="10134600" cy="2946085"/>
          </a:xfrm>
          <a:ln w="95250" cap="sq">
            <a:solidFill>
              <a:srgbClr val="E2E8E4"/>
            </a:solidFill>
            <a:miter lim="800000"/>
          </a:ln>
        </p:spPr>
        <p:txBody>
          <a:bodyPr/>
          <a:lstStyle/>
          <a:p>
            <a:r>
              <a:rPr lang="en-AU" dirty="0"/>
              <a:t>Compared to the previous problems the algorithm here wasn’t very complicated once a specific value is applied to a node recursively update the surrounding nodes based on row column or box that they share with this node. The bigger problem that I overcame with this one-day wonder was visually conveying what was happening and having a more appealing UI to input values there, I chose to keep the remnants of the previous effort to display the data using a </a:t>
            </a:r>
            <a:r>
              <a:rPr lang="en-AU" dirty="0" err="1"/>
              <a:t>PrintMachine</a:t>
            </a:r>
            <a:r>
              <a:rPr lang="en-AU" dirty="0"/>
              <a:t>. Before starting this project, I had previously no experience with integrating UI into Java the closest I had come would be android studio and html. I would say I spent about half of the time on reading Java Swing documentation and researching how to integrate it.</a:t>
            </a:r>
          </a:p>
        </p:txBody>
      </p:sp>
    </p:spTree>
    <p:extLst>
      <p:ext uri="{BB962C8B-B14F-4D97-AF65-F5344CB8AC3E}">
        <p14:creationId xmlns:p14="http://schemas.microsoft.com/office/powerpoint/2010/main" val="10920087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8" name="Rectangle 57">
            <a:extLst>
              <a:ext uri="{FF2B5EF4-FFF2-40B4-BE49-F238E27FC236}">
                <a16:creationId xmlns:a16="http://schemas.microsoft.com/office/drawing/2014/main" id="{9D3B3C7E-BC2D-4436-8B03-AC421FA667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0920" y="157606"/>
            <a:ext cx="11870161" cy="65427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60" name="Group 59">
            <a:extLst>
              <a:ext uri="{FF2B5EF4-FFF2-40B4-BE49-F238E27FC236}">
                <a16:creationId xmlns:a16="http://schemas.microsoft.com/office/drawing/2014/main" id="{79B5D0C1-066E-4C02-A6B8-59FAE4A197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62258" y="4240546"/>
            <a:ext cx="867485" cy="115439"/>
            <a:chOff x="8910933" y="1861308"/>
            <a:chExt cx="867485" cy="115439"/>
          </a:xfrm>
        </p:grpSpPr>
        <p:sp>
          <p:nvSpPr>
            <p:cNvPr id="61" name="Rectangle 60">
              <a:extLst>
                <a:ext uri="{FF2B5EF4-FFF2-40B4-BE49-F238E27FC236}">
                  <a16:creationId xmlns:a16="http://schemas.microsoft.com/office/drawing/2014/main" id="{D4386904-AFDC-449E-8D1B-906B305EBD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ffectLst>
                  <a:outerShdw blurRad="38100" dist="38100" dir="2700000" algn="tl">
                    <a:srgbClr val="000000">
                      <a:alpha val="43137"/>
                    </a:srgbClr>
                  </a:outerShdw>
                </a:effectLst>
              </a:endParaRPr>
            </a:p>
          </p:txBody>
        </p:sp>
        <p:cxnSp>
          <p:nvCxnSpPr>
            <p:cNvPr id="62" name="Straight Connector 61">
              <a:extLst>
                <a:ext uri="{FF2B5EF4-FFF2-40B4-BE49-F238E27FC236}">
                  <a16:creationId xmlns:a16="http://schemas.microsoft.com/office/drawing/2014/main" id="{F70778F2-11E8-428C-8324-479CA9D6FE9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4A0BE89E-CB2D-48BA-A8D2-533FAAAA725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 useBgFill="1">
        <p:nvSpPr>
          <p:cNvPr id="65" name="Rectangle 64">
            <a:extLst>
              <a:ext uri="{FF2B5EF4-FFF2-40B4-BE49-F238E27FC236}">
                <a16:creationId xmlns:a16="http://schemas.microsoft.com/office/drawing/2014/main" id="{4905C695-F54E-4EF8-8AEF-811D460E7A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a:extLst>
              <a:ext uri="{FF2B5EF4-FFF2-40B4-BE49-F238E27FC236}">
                <a16:creationId xmlns:a16="http://schemas.microsoft.com/office/drawing/2014/main" id="{485CD2A3-2099-476E-9A85-55DC735FA2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8700" y="1028700"/>
            <a:ext cx="10134600" cy="480235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BAFAF2C-1BB9-34FC-57C4-60FD3463BCA6}"/>
              </a:ext>
            </a:extLst>
          </p:cNvPr>
          <p:cNvSpPr>
            <a:spLocks noGrp="1"/>
          </p:cNvSpPr>
          <p:nvPr>
            <p:ph type="title"/>
          </p:nvPr>
        </p:nvSpPr>
        <p:spPr>
          <a:xfrm>
            <a:off x="2408583" y="1503007"/>
            <a:ext cx="7374834" cy="1868049"/>
          </a:xfrm>
        </p:spPr>
        <p:txBody>
          <a:bodyPr vert="horz" lIns="91440" tIns="45720" rIns="91440" bIns="45720" rtlCol="0" anchor="b">
            <a:normAutofit/>
          </a:bodyPr>
          <a:lstStyle/>
          <a:p>
            <a:pPr algn="ctr"/>
            <a:r>
              <a:rPr lang="en-US" sz="2800" kern="1200" cap="all" spc="390" baseline="0" dirty="0">
                <a:solidFill>
                  <a:schemeClr val="tx2"/>
                </a:solidFill>
                <a:latin typeface="+mj-lt"/>
                <a:ea typeface="+mj-ea"/>
                <a:cs typeface="+mj-cs"/>
              </a:rPr>
              <a:t>Book-keeper</a:t>
            </a:r>
          </a:p>
        </p:txBody>
      </p:sp>
      <p:grpSp>
        <p:nvGrpSpPr>
          <p:cNvPr id="69" name="Group 68">
            <a:extLst>
              <a:ext uri="{FF2B5EF4-FFF2-40B4-BE49-F238E27FC236}">
                <a16:creationId xmlns:a16="http://schemas.microsoft.com/office/drawing/2014/main" id="{E92979E8-2E86-433E-A7E4-5F102E45A8E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62258" y="3887876"/>
            <a:ext cx="867485" cy="115439"/>
            <a:chOff x="8910933" y="1861308"/>
            <a:chExt cx="867485" cy="115439"/>
          </a:xfrm>
        </p:grpSpPr>
        <p:sp>
          <p:nvSpPr>
            <p:cNvPr id="70" name="Rectangle 69">
              <a:extLst>
                <a:ext uri="{FF2B5EF4-FFF2-40B4-BE49-F238E27FC236}">
                  <a16:creationId xmlns:a16="http://schemas.microsoft.com/office/drawing/2014/main" id="{CDDEF0D5-EF9F-43D4-BF40-27A3121E02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ffectLst>
                  <a:outerShdw blurRad="38100" dist="38100" dir="2700000" algn="tl">
                    <a:srgbClr val="000000">
                      <a:alpha val="43137"/>
                    </a:srgbClr>
                  </a:outerShdw>
                </a:effectLst>
              </a:endParaRPr>
            </a:p>
          </p:txBody>
        </p:sp>
        <p:cxnSp>
          <p:nvCxnSpPr>
            <p:cNvPr id="71" name="Straight Connector 70">
              <a:extLst>
                <a:ext uri="{FF2B5EF4-FFF2-40B4-BE49-F238E27FC236}">
                  <a16:creationId xmlns:a16="http://schemas.microsoft.com/office/drawing/2014/main" id="{71438B34-2B34-4614-B3B4-D099271503B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2C691BDB-93D3-4721-903C-45DD9590F11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776201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D3B3C7E-BC2D-4436-8B03-AC421FA667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0920" y="157606"/>
            <a:ext cx="11870161" cy="65427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a:extLst>
              <a:ext uri="{FF2B5EF4-FFF2-40B4-BE49-F238E27FC236}">
                <a16:creationId xmlns:a16="http://schemas.microsoft.com/office/drawing/2014/main" id="{79B5D0C1-066E-4C02-A6B8-59FAE4A197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62258" y="4240546"/>
            <a:ext cx="867485" cy="115439"/>
            <a:chOff x="8910933" y="1861308"/>
            <a:chExt cx="867485" cy="115439"/>
          </a:xfrm>
        </p:grpSpPr>
        <p:sp>
          <p:nvSpPr>
            <p:cNvPr id="10" name="Rectangle 9">
              <a:extLst>
                <a:ext uri="{FF2B5EF4-FFF2-40B4-BE49-F238E27FC236}">
                  <a16:creationId xmlns:a16="http://schemas.microsoft.com/office/drawing/2014/main" id="{D4386904-AFDC-449E-8D1B-906B305EBD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ffectLst>
                  <a:outerShdw blurRad="38100" dist="38100" dir="2700000" algn="tl">
                    <a:srgbClr val="000000">
                      <a:alpha val="43137"/>
                    </a:srgbClr>
                  </a:outerShdw>
                </a:effectLst>
              </a:endParaRPr>
            </a:p>
          </p:txBody>
        </p:sp>
        <p:cxnSp>
          <p:nvCxnSpPr>
            <p:cNvPr id="11" name="Straight Connector 10">
              <a:extLst>
                <a:ext uri="{FF2B5EF4-FFF2-40B4-BE49-F238E27FC236}">
                  <a16:creationId xmlns:a16="http://schemas.microsoft.com/office/drawing/2014/main" id="{F70778F2-11E8-428C-8324-479CA9D6FE9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4A0BE89E-CB2D-48BA-A8D2-533FAAAA725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 useBgFill="1">
        <p:nvSpPr>
          <p:cNvPr id="14" name="Rectangle 13">
            <a:extLst>
              <a:ext uri="{FF2B5EF4-FFF2-40B4-BE49-F238E27FC236}">
                <a16:creationId xmlns:a16="http://schemas.microsoft.com/office/drawing/2014/main" id="{4905C695-F54E-4EF8-8AEF-811D460E7A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485CD2A3-2099-476E-9A85-55DC735FA2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8700" y="1028700"/>
            <a:ext cx="10134600" cy="480235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BAFAF2C-1BB9-34FC-57C4-60FD3463BCA6}"/>
              </a:ext>
            </a:extLst>
          </p:cNvPr>
          <p:cNvSpPr>
            <a:spLocks noGrp="1"/>
          </p:cNvSpPr>
          <p:nvPr>
            <p:ph type="title"/>
          </p:nvPr>
        </p:nvSpPr>
        <p:spPr>
          <a:xfrm>
            <a:off x="2408583" y="1503007"/>
            <a:ext cx="7374834" cy="1868049"/>
          </a:xfrm>
        </p:spPr>
        <p:txBody>
          <a:bodyPr vert="horz" lIns="91440" tIns="45720" rIns="91440" bIns="45720" rtlCol="0" anchor="b">
            <a:normAutofit/>
          </a:bodyPr>
          <a:lstStyle/>
          <a:p>
            <a:pPr algn="ctr"/>
            <a:r>
              <a:rPr lang="en-US" sz="2800" kern="1200" cap="all" spc="390" baseline="0" dirty="0">
                <a:solidFill>
                  <a:schemeClr val="tx2"/>
                </a:solidFill>
                <a:latin typeface="+mj-lt"/>
                <a:ea typeface="+mj-ea"/>
                <a:cs typeface="+mj-cs"/>
              </a:rPr>
              <a:t>Elden ring 2d</a:t>
            </a:r>
          </a:p>
        </p:txBody>
      </p:sp>
      <p:grpSp>
        <p:nvGrpSpPr>
          <p:cNvPr id="18" name="Group 17">
            <a:extLst>
              <a:ext uri="{FF2B5EF4-FFF2-40B4-BE49-F238E27FC236}">
                <a16:creationId xmlns:a16="http://schemas.microsoft.com/office/drawing/2014/main" id="{E92979E8-2E86-433E-A7E4-5F102E45A8E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62258" y="3887876"/>
            <a:ext cx="867485" cy="115439"/>
            <a:chOff x="8910933" y="1861308"/>
            <a:chExt cx="867485" cy="115439"/>
          </a:xfrm>
        </p:grpSpPr>
        <p:sp>
          <p:nvSpPr>
            <p:cNvPr id="19" name="Rectangle 18">
              <a:extLst>
                <a:ext uri="{FF2B5EF4-FFF2-40B4-BE49-F238E27FC236}">
                  <a16:creationId xmlns:a16="http://schemas.microsoft.com/office/drawing/2014/main" id="{CDDEF0D5-EF9F-43D4-BF40-27A3121E02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ffectLst>
                  <a:outerShdw blurRad="38100" dist="38100" dir="2700000" algn="tl">
                    <a:srgbClr val="000000">
                      <a:alpha val="43137"/>
                    </a:srgbClr>
                  </a:outerShdw>
                </a:effectLst>
              </a:endParaRPr>
            </a:p>
          </p:txBody>
        </p:sp>
        <p:cxnSp>
          <p:nvCxnSpPr>
            <p:cNvPr id="20" name="Straight Connector 19">
              <a:extLst>
                <a:ext uri="{FF2B5EF4-FFF2-40B4-BE49-F238E27FC236}">
                  <a16:creationId xmlns:a16="http://schemas.microsoft.com/office/drawing/2014/main" id="{71438B34-2B34-4614-B3B4-D099271503B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C691BDB-93D3-4721-903C-45DD9590F11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938139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EFD6D8-1A2A-81FB-6B58-7C4381B662B7}"/>
              </a:ext>
            </a:extLst>
          </p:cNvPr>
          <p:cNvSpPr>
            <a:spLocks noGrp="1"/>
          </p:cNvSpPr>
          <p:nvPr>
            <p:ph type="title"/>
          </p:nvPr>
        </p:nvSpPr>
        <p:spPr/>
        <p:txBody>
          <a:bodyPr/>
          <a:lstStyle/>
          <a:p>
            <a:r>
              <a:rPr lang="en-AU" dirty="0"/>
              <a:t>Contents</a:t>
            </a:r>
          </a:p>
        </p:txBody>
      </p:sp>
      <p:sp>
        <p:nvSpPr>
          <p:cNvPr id="3" name="Content Placeholder 2">
            <a:extLst>
              <a:ext uri="{FF2B5EF4-FFF2-40B4-BE49-F238E27FC236}">
                <a16:creationId xmlns:a16="http://schemas.microsoft.com/office/drawing/2014/main" id="{6851EC46-5D88-C6CC-C2AC-44D0458DEE0D}"/>
              </a:ext>
            </a:extLst>
          </p:cNvPr>
          <p:cNvSpPr>
            <a:spLocks noGrp="1"/>
          </p:cNvSpPr>
          <p:nvPr>
            <p:ph idx="1"/>
          </p:nvPr>
        </p:nvSpPr>
        <p:spPr>
          <a:xfrm>
            <a:off x="1028700" y="2161903"/>
            <a:ext cx="2644140" cy="3969342"/>
          </a:xfrm>
        </p:spPr>
        <p:txBody>
          <a:bodyPr>
            <a:normAutofit/>
          </a:bodyPr>
          <a:lstStyle/>
          <a:p>
            <a:r>
              <a:rPr lang="en-AU" dirty="0"/>
              <a:t>Algorithms</a:t>
            </a:r>
          </a:p>
          <a:p>
            <a:pPr marL="342900" indent="-342900">
              <a:buFont typeface="Arial" panose="020B0604020202020204" pitchFamily="34" charset="0"/>
              <a:buChar char="•"/>
            </a:pPr>
            <a:r>
              <a:rPr lang="en-AU" sz="1600" dirty="0"/>
              <a:t>Fast Backups </a:t>
            </a:r>
          </a:p>
          <a:p>
            <a:pPr marL="342900" indent="-342900">
              <a:buFont typeface="Arial" panose="020B0604020202020204" pitchFamily="34" charset="0"/>
              <a:buChar char="•"/>
            </a:pPr>
            <a:r>
              <a:rPr lang="en-AU" sz="1600" dirty="0"/>
              <a:t>Optimal Route</a:t>
            </a:r>
          </a:p>
          <a:p>
            <a:pPr marL="342900" indent="-342900">
              <a:buFont typeface="Arial" panose="020B0604020202020204" pitchFamily="34" charset="0"/>
              <a:buChar char="•"/>
            </a:pPr>
            <a:r>
              <a:rPr lang="en-AU" sz="1600" dirty="0" err="1"/>
              <a:t>CatGPT</a:t>
            </a:r>
            <a:endParaRPr lang="en-AU" sz="1600" dirty="0"/>
          </a:p>
          <a:p>
            <a:pPr marL="342900" indent="-342900">
              <a:buFont typeface="Arial" panose="020B0604020202020204" pitchFamily="34" charset="0"/>
              <a:buChar char="•"/>
            </a:pPr>
            <a:r>
              <a:rPr lang="en-AU" sz="1600" dirty="0"/>
              <a:t>Underused Workspace</a:t>
            </a:r>
          </a:p>
          <a:p>
            <a:pPr marL="342900" indent="-342900">
              <a:buFont typeface="Arial" panose="020B0604020202020204" pitchFamily="34" charset="0"/>
              <a:buChar char="•"/>
            </a:pPr>
            <a:r>
              <a:rPr lang="en-AU" sz="1600" dirty="0" err="1"/>
              <a:t>Soduko</a:t>
            </a:r>
            <a:r>
              <a:rPr lang="en-AU" sz="1600" dirty="0"/>
              <a:t> </a:t>
            </a:r>
            <a:r>
              <a:rPr lang="en-AU" sz="1600" dirty="0" err="1"/>
              <a:t>Asistant</a:t>
            </a:r>
            <a:r>
              <a:rPr lang="en-AU" sz="1600" dirty="0"/>
              <a:t> </a:t>
            </a:r>
          </a:p>
        </p:txBody>
      </p:sp>
      <p:sp>
        <p:nvSpPr>
          <p:cNvPr id="4" name="Content Placeholder 2">
            <a:extLst>
              <a:ext uri="{FF2B5EF4-FFF2-40B4-BE49-F238E27FC236}">
                <a16:creationId xmlns:a16="http://schemas.microsoft.com/office/drawing/2014/main" id="{DAC4CDE4-F539-330E-CF26-8F06B4411472}"/>
              </a:ext>
            </a:extLst>
          </p:cNvPr>
          <p:cNvSpPr txBox="1">
            <a:spLocks/>
          </p:cNvSpPr>
          <p:nvPr/>
        </p:nvSpPr>
        <p:spPr>
          <a:xfrm>
            <a:off x="4488180" y="2161903"/>
            <a:ext cx="2644140" cy="3969342"/>
          </a:xfrm>
          <a:prstGeom prst="rect">
            <a:avLst/>
          </a:prstGeom>
        </p:spPr>
        <p:txBody>
          <a:bodyPr vert="horz" lIns="91440" tIns="45720" rIns="91440" bIns="45720" rtlCol="0">
            <a:normAutofit/>
          </a:bodyPr>
          <a:lstStyle>
            <a:lvl1pPr marL="0" indent="0" algn="l" defTabSz="914400" rtl="0" eaLnBrk="1" latinLnBrk="0" hangingPunct="1">
              <a:lnSpc>
                <a:spcPct val="110000"/>
              </a:lnSpc>
              <a:spcBef>
                <a:spcPts val="1000"/>
              </a:spcBef>
              <a:buFontTx/>
              <a:buNone/>
              <a:defRPr sz="2000" kern="1200">
                <a:solidFill>
                  <a:schemeClr val="tx2"/>
                </a:solidFill>
                <a:latin typeface="+mn-lt"/>
                <a:ea typeface="+mn-ea"/>
                <a:cs typeface="+mn-cs"/>
              </a:defRPr>
            </a:lvl1pPr>
            <a:lvl2pPr marL="274320" indent="-228600" algn="l" defTabSz="914400" rtl="0" eaLnBrk="1" latinLnBrk="0" hangingPunct="1">
              <a:lnSpc>
                <a:spcPct val="110000"/>
              </a:lnSpc>
              <a:spcBef>
                <a:spcPts val="500"/>
              </a:spcBef>
              <a:buSzPct val="85000"/>
              <a:buFont typeface="Arial" panose="020B0604020202020204" pitchFamily="34" charset="0"/>
              <a:buChar char="•"/>
              <a:defRPr sz="1800" kern="1200">
                <a:solidFill>
                  <a:schemeClr val="tx2"/>
                </a:solidFill>
                <a:latin typeface="+mn-lt"/>
                <a:ea typeface="+mn-ea"/>
                <a:cs typeface="+mn-cs"/>
              </a:defRPr>
            </a:lvl2pPr>
            <a:lvl3pPr marL="274320" indent="0" algn="l" defTabSz="914400" rtl="0" eaLnBrk="1" latinLnBrk="0" hangingPunct="1">
              <a:lnSpc>
                <a:spcPct val="110000"/>
              </a:lnSpc>
              <a:spcBef>
                <a:spcPts val="500"/>
              </a:spcBef>
              <a:buFontTx/>
              <a:buNone/>
              <a:defRPr sz="1600" kern="1200">
                <a:solidFill>
                  <a:schemeClr val="tx2"/>
                </a:solidFill>
                <a:latin typeface="+mn-lt"/>
                <a:ea typeface="+mn-ea"/>
                <a:cs typeface="+mn-cs"/>
              </a:defRPr>
            </a:lvl3pPr>
            <a:lvl4pPr marL="548640" indent="-228600" algn="l" defTabSz="914400" rtl="0" eaLnBrk="1" latinLnBrk="0" hangingPunct="1">
              <a:lnSpc>
                <a:spcPct val="110000"/>
              </a:lnSpc>
              <a:spcBef>
                <a:spcPts val="500"/>
              </a:spcBef>
              <a:buFont typeface="Arial" panose="020B0604020202020204" pitchFamily="34" charset="0"/>
              <a:buChar char="•"/>
              <a:defRPr sz="1400" kern="1200">
                <a:solidFill>
                  <a:schemeClr val="tx2"/>
                </a:solidFill>
                <a:latin typeface="+mn-lt"/>
                <a:ea typeface="+mn-ea"/>
                <a:cs typeface="+mn-cs"/>
              </a:defRPr>
            </a:lvl4pPr>
            <a:lvl5pPr marL="548640" indent="0" algn="l" defTabSz="914400" rtl="0" eaLnBrk="1" latinLnBrk="0" hangingPunct="1">
              <a:lnSpc>
                <a:spcPct val="110000"/>
              </a:lnSpc>
              <a:spcBef>
                <a:spcPts val="500"/>
              </a:spcBef>
              <a:buFontTx/>
              <a:buNone/>
              <a:defRPr sz="14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AU" dirty="0"/>
              <a:t>Book-keeper</a:t>
            </a:r>
          </a:p>
          <a:p>
            <a:pPr marL="342900" indent="-342900">
              <a:buFont typeface="Arial" panose="020B0604020202020204" pitchFamily="34" charset="0"/>
              <a:buChar char="•"/>
            </a:pPr>
            <a:r>
              <a:rPr lang="en-AU" sz="1600" dirty="0"/>
              <a:t>Android Studio</a:t>
            </a:r>
          </a:p>
          <a:p>
            <a:pPr marL="342900" indent="-342900">
              <a:buFont typeface="Arial" panose="020B0604020202020204" pitchFamily="34" charset="0"/>
              <a:buChar char="•"/>
            </a:pPr>
            <a:r>
              <a:rPr lang="en-AU" sz="1600" dirty="0"/>
              <a:t>UI and backend </a:t>
            </a:r>
          </a:p>
          <a:p>
            <a:pPr marL="342900" indent="-342900">
              <a:buFont typeface="Arial" panose="020B0604020202020204" pitchFamily="34" charset="0"/>
              <a:buChar char="•"/>
            </a:pPr>
            <a:r>
              <a:rPr lang="en-AU" sz="1600" dirty="0"/>
              <a:t>Database Structure</a:t>
            </a:r>
          </a:p>
          <a:p>
            <a:pPr marL="342900" indent="-342900">
              <a:buFont typeface="Arial" panose="020B0604020202020204" pitchFamily="34" charset="0"/>
              <a:buChar char="•"/>
            </a:pPr>
            <a:r>
              <a:rPr lang="en-AU" sz="1600" dirty="0"/>
              <a:t>Google Firebase</a:t>
            </a:r>
          </a:p>
          <a:p>
            <a:endParaRPr lang="en-AU" sz="1600" dirty="0"/>
          </a:p>
        </p:txBody>
      </p:sp>
      <p:sp>
        <p:nvSpPr>
          <p:cNvPr id="5" name="Content Placeholder 2">
            <a:extLst>
              <a:ext uri="{FF2B5EF4-FFF2-40B4-BE49-F238E27FC236}">
                <a16:creationId xmlns:a16="http://schemas.microsoft.com/office/drawing/2014/main" id="{E6DABA96-1617-7388-B10F-FEC5AB9055F2}"/>
              </a:ext>
            </a:extLst>
          </p:cNvPr>
          <p:cNvSpPr txBox="1">
            <a:spLocks/>
          </p:cNvSpPr>
          <p:nvPr/>
        </p:nvSpPr>
        <p:spPr>
          <a:xfrm>
            <a:off x="7947660" y="2159726"/>
            <a:ext cx="3215640" cy="3969342"/>
          </a:xfrm>
          <a:prstGeom prst="rect">
            <a:avLst/>
          </a:prstGeom>
        </p:spPr>
        <p:txBody>
          <a:bodyPr vert="horz" lIns="91440" tIns="45720" rIns="91440" bIns="45720" rtlCol="0">
            <a:normAutofit/>
          </a:bodyPr>
          <a:lstStyle>
            <a:lvl1pPr marL="0" indent="0" algn="l" defTabSz="914400" rtl="0" eaLnBrk="1" latinLnBrk="0" hangingPunct="1">
              <a:lnSpc>
                <a:spcPct val="110000"/>
              </a:lnSpc>
              <a:spcBef>
                <a:spcPts val="1000"/>
              </a:spcBef>
              <a:buFontTx/>
              <a:buNone/>
              <a:defRPr sz="2000" kern="1200">
                <a:solidFill>
                  <a:schemeClr val="tx2"/>
                </a:solidFill>
                <a:latin typeface="+mn-lt"/>
                <a:ea typeface="+mn-ea"/>
                <a:cs typeface="+mn-cs"/>
              </a:defRPr>
            </a:lvl1pPr>
            <a:lvl2pPr marL="274320" indent="-228600" algn="l" defTabSz="914400" rtl="0" eaLnBrk="1" latinLnBrk="0" hangingPunct="1">
              <a:lnSpc>
                <a:spcPct val="110000"/>
              </a:lnSpc>
              <a:spcBef>
                <a:spcPts val="500"/>
              </a:spcBef>
              <a:buSzPct val="85000"/>
              <a:buFont typeface="Arial" panose="020B0604020202020204" pitchFamily="34" charset="0"/>
              <a:buChar char="•"/>
              <a:defRPr sz="1800" kern="1200">
                <a:solidFill>
                  <a:schemeClr val="tx2"/>
                </a:solidFill>
                <a:latin typeface="+mn-lt"/>
                <a:ea typeface="+mn-ea"/>
                <a:cs typeface="+mn-cs"/>
              </a:defRPr>
            </a:lvl2pPr>
            <a:lvl3pPr marL="274320" indent="0" algn="l" defTabSz="914400" rtl="0" eaLnBrk="1" latinLnBrk="0" hangingPunct="1">
              <a:lnSpc>
                <a:spcPct val="110000"/>
              </a:lnSpc>
              <a:spcBef>
                <a:spcPts val="500"/>
              </a:spcBef>
              <a:buFontTx/>
              <a:buNone/>
              <a:defRPr sz="1600" kern="1200">
                <a:solidFill>
                  <a:schemeClr val="tx2"/>
                </a:solidFill>
                <a:latin typeface="+mn-lt"/>
                <a:ea typeface="+mn-ea"/>
                <a:cs typeface="+mn-cs"/>
              </a:defRPr>
            </a:lvl3pPr>
            <a:lvl4pPr marL="548640" indent="-228600" algn="l" defTabSz="914400" rtl="0" eaLnBrk="1" latinLnBrk="0" hangingPunct="1">
              <a:lnSpc>
                <a:spcPct val="110000"/>
              </a:lnSpc>
              <a:spcBef>
                <a:spcPts val="500"/>
              </a:spcBef>
              <a:buFont typeface="Arial" panose="020B0604020202020204" pitchFamily="34" charset="0"/>
              <a:buChar char="•"/>
              <a:defRPr sz="1400" kern="1200">
                <a:solidFill>
                  <a:schemeClr val="tx2"/>
                </a:solidFill>
                <a:latin typeface="+mn-lt"/>
                <a:ea typeface="+mn-ea"/>
                <a:cs typeface="+mn-cs"/>
              </a:defRPr>
            </a:lvl4pPr>
            <a:lvl5pPr marL="548640" indent="0" algn="l" defTabSz="914400" rtl="0" eaLnBrk="1" latinLnBrk="0" hangingPunct="1">
              <a:lnSpc>
                <a:spcPct val="110000"/>
              </a:lnSpc>
              <a:spcBef>
                <a:spcPts val="500"/>
              </a:spcBef>
              <a:buFontTx/>
              <a:buNone/>
              <a:defRPr sz="14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AU" dirty="0"/>
              <a:t>Elden Ring 2D</a:t>
            </a:r>
          </a:p>
          <a:p>
            <a:pPr marL="342900" indent="-342900">
              <a:buFont typeface="Arial" panose="020B0604020202020204" pitchFamily="34" charset="0"/>
              <a:buChar char="•"/>
            </a:pPr>
            <a:r>
              <a:rPr lang="en-AU" sz="1600" dirty="0"/>
              <a:t>Object Oriented Design</a:t>
            </a:r>
          </a:p>
          <a:p>
            <a:pPr marL="342900" indent="-342900">
              <a:buFont typeface="Arial" panose="020B0604020202020204" pitchFamily="34" charset="0"/>
              <a:buChar char="•"/>
            </a:pPr>
            <a:r>
              <a:rPr lang="en-AU" sz="1600" dirty="0"/>
              <a:t>Extending functionality</a:t>
            </a:r>
          </a:p>
          <a:p>
            <a:pPr marL="342900" indent="-342900">
              <a:buFont typeface="Arial" panose="020B0604020202020204" pitchFamily="34" charset="0"/>
              <a:buChar char="•"/>
            </a:pPr>
            <a:r>
              <a:rPr lang="en-AU" sz="1600" dirty="0"/>
              <a:t>Working with an engine</a:t>
            </a:r>
          </a:p>
          <a:p>
            <a:pPr marL="342900" indent="-342900">
              <a:buFont typeface="Arial" panose="020B0604020202020204" pitchFamily="34" charset="0"/>
              <a:buChar char="•"/>
            </a:pPr>
            <a:r>
              <a:rPr lang="en-AU" sz="1600" dirty="0"/>
              <a:t>Following S.O.L.I.D </a:t>
            </a:r>
          </a:p>
          <a:p>
            <a:pPr marL="342900" indent="-342900">
              <a:buFont typeface="Arial" panose="020B0604020202020204" pitchFamily="34" charset="0"/>
              <a:buChar char="•"/>
            </a:pPr>
            <a:r>
              <a:rPr lang="en-AU" sz="1600" dirty="0"/>
              <a:t>Teamwork</a:t>
            </a:r>
          </a:p>
          <a:p>
            <a:endParaRPr lang="en-AU" sz="1600" dirty="0"/>
          </a:p>
        </p:txBody>
      </p:sp>
    </p:spTree>
    <p:extLst>
      <p:ext uri="{BB962C8B-B14F-4D97-AF65-F5344CB8AC3E}">
        <p14:creationId xmlns:p14="http://schemas.microsoft.com/office/powerpoint/2010/main" val="9159009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9D3B3C7E-BC2D-4436-8B03-AC421FA667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0920" y="157606"/>
            <a:ext cx="11870161" cy="654278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a:extLst>
              <a:ext uri="{FF2B5EF4-FFF2-40B4-BE49-F238E27FC236}">
                <a16:creationId xmlns:a16="http://schemas.microsoft.com/office/drawing/2014/main" id="{79B5D0C1-066E-4C02-A6B8-59FAE4A197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62258" y="4240546"/>
            <a:ext cx="867485" cy="115439"/>
            <a:chOff x="8910933" y="1861308"/>
            <a:chExt cx="867485" cy="115439"/>
          </a:xfrm>
        </p:grpSpPr>
        <p:sp>
          <p:nvSpPr>
            <p:cNvPr id="10" name="Rectangle 9">
              <a:extLst>
                <a:ext uri="{FF2B5EF4-FFF2-40B4-BE49-F238E27FC236}">
                  <a16:creationId xmlns:a16="http://schemas.microsoft.com/office/drawing/2014/main" id="{D4386904-AFDC-449E-8D1B-906B305EBDA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ffectLst>
                  <a:outerShdw blurRad="38100" dist="38100" dir="2700000" algn="tl">
                    <a:srgbClr val="000000">
                      <a:alpha val="43137"/>
                    </a:srgbClr>
                  </a:outerShdw>
                </a:effectLst>
              </a:endParaRPr>
            </a:p>
          </p:txBody>
        </p:sp>
        <p:cxnSp>
          <p:nvCxnSpPr>
            <p:cNvPr id="11" name="Straight Connector 10">
              <a:extLst>
                <a:ext uri="{FF2B5EF4-FFF2-40B4-BE49-F238E27FC236}">
                  <a16:creationId xmlns:a16="http://schemas.microsoft.com/office/drawing/2014/main" id="{F70778F2-11E8-428C-8324-479CA9D6FE9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4A0BE89E-CB2D-48BA-A8D2-533FAAAA725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 useBgFill="1">
        <p:nvSpPr>
          <p:cNvPr id="14" name="Rectangle 13">
            <a:extLst>
              <a:ext uri="{FF2B5EF4-FFF2-40B4-BE49-F238E27FC236}">
                <a16:creationId xmlns:a16="http://schemas.microsoft.com/office/drawing/2014/main" id="{4905C695-F54E-4EF8-8AEF-811D460E7A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485CD2A3-2099-476E-9A85-55DC735FA2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28700" y="1028700"/>
            <a:ext cx="10134600" cy="480235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BAFAF2C-1BB9-34FC-57C4-60FD3463BCA6}"/>
              </a:ext>
            </a:extLst>
          </p:cNvPr>
          <p:cNvSpPr>
            <a:spLocks noGrp="1"/>
          </p:cNvSpPr>
          <p:nvPr>
            <p:ph type="title"/>
          </p:nvPr>
        </p:nvSpPr>
        <p:spPr>
          <a:xfrm>
            <a:off x="2408583" y="1503007"/>
            <a:ext cx="7374834" cy="1868049"/>
          </a:xfrm>
        </p:spPr>
        <p:txBody>
          <a:bodyPr vert="horz" lIns="91440" tIns="45720" rIns="91440" bIns="45720" rtlCol="0" anchor="b">
            <a:normAutofit/>
          </a:bodyPr>
          <a:lstStyle/>
          <a:p>
            <a:pPr algn="ctr"/>
            <a:r>
              <a:rPr lang="en-US" sz="2800" kern="1200" cap="all" spc="390" baseline="0" dirty="0">
                <a:solidFill>
                  <a:schemeClr val="tx2"/>
                </a:solidFill>
                <a:latin typeface="+mj-lt"/>
                <a:ea typeface="+mj-ea"/>
                <a:cs typeface="+mj-cs"/>
              </a:rPr>
              <a:t>Algorithms</a:t>
            </a:r>
          </a:p>
        </p:txBody>
      </p:sp>
      <p:grpSp>
        <p:nvGrpSpPr>
          <p:cNvPr id="18" name="Group 17">
            <a:extLst>
              <a:ext uri="{FF2B5EF4-FFF2-40B4-BE49-F238E27FC236}">
                <a16:creationId xmlns:a16="http://schemas.microsoft.com/office/drawing/2014/main" id="{E92979E8-2E86-433E-A7E4-5F102E45A8E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62258" y="3887876"/>
            <a:ext cx="867485" cy="115439"/>
            <a:chOff x="8910933" y="1861308"/>
            <a:chExt cx="867485" cy="115439"/>
          </a:xfrm>
        </p:grpSpPr>
        <p:sp>
          <p:nvSpPr>
            <p:cNvPr id="19" name="Rectangle 18">
              <a:extLst>
                <a:ext uri="{FF2B5EF4-FFF2-40B4-BE49-F238E27FC236}">
                  <a16:creationId xmlns:a16="http://schemas.microsoft.com/office/drawing/2014/main" id="{CDDEF0D5-EF9F-43D4-BF40-27A3121E02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ffectLst>
                  <a:outerShdw blurRad="38100" dist="38100" dir="2700000" algn="tl">
                    <a:srgbClr val="000000">
                      <a:alpha val="43137"/>
                    </a:srgbClr>
                  </a:outerShdw>
                </a:effectLst>
              </a:endParaRPr>
            </a:p>
          </p:txBody>
        </p:sp>
        <p:cxnSp>
          <p:nvCxnSpPr>
            <p:cNvPr id="20" name="Straight Connector 19">
              <a:extLst>
                <a:ext uri="{FF2B5EF4-FFF2-40B4-BE49-F238E27FC236}">
                  <a16:creationId xmlns:a16="http://schemas.microsoft.com/office/drawing/2014/main" id="{71438B34-2B34-4614-B3B4-D099271503B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C691BDB-93D3-4721-903C-45DD9590F11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9008029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7" name="Rectangle 56">
            <a:extLst>
              <a:ext uri="{FF2B5EF4-FFF2-40B4-BE49-F238E27FC236}">
                <a16:creationId xmlns:a16="http://schemas.microsoft.com/office/drawing/2014/main" id="{7B22176A-41DB-4D9A-9B6F-F2296F1ED1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774A8DF5-445E-49C5-B10A-8DF5FEFBCC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a:extLst>
              <a:ext uri="{FF2B5EF4-FFF2-40B4-BE49-F238E27FC236}">
                <a16:creationId xmlns:a16="http://schemas.microsoft.com/office/drawing/2014/main" id="{9A4E38D9-EFB8-40B5-B42B-514FBF18036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0920" y="157606"/>
            <a:ext cx="11870161" cy="654278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DF4639B-B444-8273-D5D2-34F9DE678104}"/>
              </a:ext>
            </a:extLst>
          </p:cNvPr>
          <p:cNvSpPr>
            <a:spLocks noGrp="1"/>
          </p:cNvSpPr>
          <p:nvPr>
            <p:ph type="title"/>
          </p:nvPr>
        </p:nvSpPr>
        <p:spPr>
          <a:xfrm>
            <a:off x="1688124" y="723901"/>
            <a:ext cx="8815754" cy="1286648"/>
          </a:xfrm>
        </p:spPr>
        <p:txBody>
          <a:bodyPr anchor="b">
            <a:normAutofit/>
          </a:bodyPr>
          <a:lstStyle/>
          <a:p>
            <a:pPr algn="ctr"/>
            <a:r>
              <a:rPr lang="en-AU" dirty="0"/>
              <a:t>Fast Backups</a:t>
            </a:r>
          </a:p>
        </p:txBody>
      </p:sp>
      <p:sp>
        <p:nvSpPr>
          <p:cNvPr id="3" name="Content Placeholder 2">
            <a:extLst>
              <a:ext uri="{FF2B5EF4-FFF2-40B4-BE49-F238E27FC236}">
                <a16:creationId xmlns:a16="http://schemas.microsoft.com/office/drawing/2014/main" id="{1439E820-A3B0-173F-C4C4-6BDBCC66C5ED}"/>
              </a:ext>
            </a:extLst>
          </p:cNvPr>
          <p:cNvSpPr>
            <a:spLocks noGrp="1"/>
          </p:cNvSpPr>
          <p:nvPr>
            <p:ph idx="1"/>
          </p:nvPr>
        </p:nvSpPr>
        <p:spPr>
          <a:xfrm>
            <a:off x="817418" y="2576845"/>
            <a:ext cx="10598442" cy="3557217"/>
          </a:xfrm>
        </p:spPr>
        <p:style>
          <a:lnRef idx="0">
            <a:scrgbClr r="0" g="0" b="0"/>
          </a:lnRef>
          <a:fillRef idx="1001">
            <a:schemeClr val="lt2"/>
          </a:fillRef>
          <a:effectRef idx="0">
            <a:scrgbClr r="0" g="0" b="0"/>
          </a:effectRef>
          <a:fontRef idx="major"/>
        </p:style>
        <p:txBody>
          <a:bodyPr anchor="ctr">
            <a:normAutofit/>
          </a:bodyPr>
          <a:lstStyle/>
          <a:p>
            <a:r>
              <a:rPr lang="en-AU" dirty="0"/>
              <a:t>There are D data centres and you are given the connections between connecting centres,  as well as the minimum data flow in and out of every centre. </a:t>
            </a:r>
          </a:p>
          <a:p>
            <a:r>
              <a:rPr lang="en-AU" dirty="0"/>
              <a:t>There will be one centre that will be providing the backup to one or many target centres.  </a:t>
            </a:r>
          </a:p>
          <a:p>
            <a:r>
              <a:rPr lang="en-AU" dirty="0"/>
              <a:t>The task is to </a:t>
            </a:r>
            <a:r>
              <a:rPr lang="en-US" dirty="0"/>
              <a:t>implement a method that returns the maximum possible data throughput from the origin data center to the data centers specified in targets.</a:t>
            </a:r>
          </a:p>
          <a:p>
            <a:r>
              <a:rPr lang="en-US" dirty="0"/>
              <a:t>Given an input with D data centers and C communication channels, the solution should</a:t>
            </a:r>
          </a:p>
          <a:p>
            <a:r>
              <a:rPr lang="en-US" dirty="0"/>
              <a:t>have time complexity O(D · C^2) </a:t>
            </a:r>
          </a:p>
        </p:txBody>
      </p:sp>
      <p:grpSp>
        <p:nvGrpSpPr>
          <p:cNvPr id="63" name="Group 62">
            <a:extLst>
              <a:ext uri="{FF2B5EF4-FFF2-40B4-BE49-F238E27FC236}">
                <a16:creationId xmlns:a16="http://schemas.microsoft.com/office/drawing/2014/main" id="{1148C992-36DE-4449-B92D-49AE04B5DE2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5662258" y="2345189"/>
            <a:ext cx="867485" cy="115439"/>
            <a:chOff x="8910933" y="1861308"/>
            <a:chExt cx="867485" cy="115439"/>
          </a:xfrm>
        </p:grpSpPr>
        <p:sp>
          <p:nvSpPr>
            <p:cNvPr id="64" name="Rectangle 63">
              <a:extLst>
                <a:ext uri="{FF2B5EF4-FFF2-40B4-BE49-F238E27FC236}">
                  <a16:creationId xmlns:a16="http://schemas.microsoft.com/office/drawing/2014/main" id="{D765B2C1-DF41-437F-9F2D-C33E46FA264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8964825" flipH="1">
              <a:off x="9286956" y="1861308"/>
              <a:ext cx="115439" cy="115439"/>
            </a:xfrm>
            <a:prstGeom prst="rect">
              <a:avLst/>
            </a:prstGeom>
            <a:noFill/>
            <a:ln w="15875">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5" name="Straight Connector 64">
              <a:extLst>
                <a:ext uri="{FF2B5EF4-FFF2-40B4-BE49-F238E27FC236}">
                  <a16:creationId xmlns:a16="http://schemas.microsoft.com/office/drawing/2014/main" id="{B6AA37ED-ED19-4857-9B2C-777E8F707C6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9426289"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C45F6E87-86FB-440C-9EB4-A48D11C72CF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a:off x="8910933" y="1919027"/>
              <a:ext cx="352129" cy="0"/>
            </a:xfrm>
            <a:prstGeom prst="line">
              <a:avLst/>
            </a:prstGeom>
            <a:ln w="15875">
              <a:solidFill>
                <a:schemeClr val="tx2"/>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16329056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F4639B-B444-8273-D5D2-34F9DE678104}"/>
              </a:ext>
            </a:extLst>
          </p:cNvPr>
          <p:cNvSpPr>
            <a:spLocks noGrp="1"/>
          </p:cNvSpPr>
          <p:nvPr>
            <p:ph type="title"/>
          </p:nvPr>
        </p:nvSpPr>
        <p:spPr>
          <a:xfrm>
            <a:off x="1688124" y="723901"/>
            <a:ext cx="8815754" cy="1286648"/>
          </a:xfrm>
        </p:spPr>
        <p:txBody>
          <a:bodyPr anchor="b">
            <a:normAutofit/>
          </a:bodyPr>
          <a:lstStyle/>
          <a:p>
            <a:pPr algn="ctr"/>
            <a:r>
              <a:rPr lang="en-AU" dirty="0"/>
              <a:t>Fast Backups</a:t>
            </a:r>
          </a:p>
        </p:txBody>
      </p:sp>
      <p:pic>
        <p:nvPicPr>
          <p:cNvPr id="54" name="Picture 53">
            <a:extLst>
              <a:ext uri="{FF2B5EF4-FFF2-40B4-BE49-F238E27FC236}">
                <a16:creationId xmlns:a16="http://schemas.microsoft.com/office/drawing/2014/main" id="{1B9C0896-131C-E381-264C-34152DE354F4}"/>
              </a:ext>
            </a:extLst>
          </p:cNvPr>
          <p:cNvPicPr>
            <a:picLocks noChangeAspect="1"/>
          </p:cNvPicPr>
          <p:nvPr/>
        </p:nvPicPr>
        <p:blipFill>
          <a:blip r:embed="rId3"/>
          <a:stretch>
            <a:fillRect/>
          </a:stretch>
        </p:blipFill>
        <p:spPr>
          <a:xfrm>
            <a:off x="868836" y="2724346"/>
            <a:ext cx="10559236" cy="3409753"/>
          </a:xfrm>
          <a:prstGeom prst="rect">
            <a:avLst/>
          </a:prstGeom>
          <a:ln w="95250" cap="sq">
            <a:solidFill>
              <a:srgbClr val="E2E8E4"/>
            </a:solidFill>
            <a:miter lim="800000"/>
          </a:ln>
        </p:spPr>
      </p:pic>
    </p:spTree>
    <p:extLst>
      <p:ext uri="{BB962C8B-B14F-4D97-AF65-F5344CB8AC3E}">
        <p14:creationId xmlns:p14="http://schemas.microsoft.com/office/powerpoint/2010/main" val="27642708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F4639B-B444-8273-D5D2-34F9DE678104}"/>
              </a:ext>
            </a:extLst>
          </p:cNvPr>
          <p:cNvSpPr>
            <a:spLocks noGrp="1"/>
          </p:cNvSpPr>
          <p:nvPr>
            <p:ph type="title"/>
          </p:nvPr>
        </p:nvSpPr>
        <p:spPr>
          <a:xfrm>
            <a:off x="1688124" y="723901"/>
            <a:ext cx="8815754" cy="1286648"/>
          </a:xfrm>
        </p:spPr>
        <p:txBody>
          <a:bodyPr anchor="b">
            <a:normAutofit/>
          </a:bodyPr>
          <a:lstStyle/>
          <a:p>
            <a:pPr algn="ctr"/>
            <a:r>
              <a:rPr lang="en-AU" dirty="0"/>
              <a:t>Optimal Route</a:t>
            </a:r>
          </a:p>
        </p:txBody>
      </p:sp>
      <p:sp>
        <p:nvSpPr>
          <p:cNvPr id="3" name="Content Placeholder 2">
            <a:extLst>
              <a:ext uri="{FF2B5EF4-FFF2-40B4-BE49-F238E27FC236}">
                <a16:creationId xmlns:a16="http://schemas.microsoft.com/office/drawing/2014/main" id="{1439E820-A3B0-173F-C4C4-6BDBCC66C5ED}"/>
              </a:ext>
            </a:extLst>
          </p:cNvPr>
          <p:cNvSpPr>
            <a:spLocks noGrp="1"/>
          </p:cNvSpPr>
          <p:nvPr>
            <p:ph idx="1"/>
          </p:nvPr>
        </p:nvSpPr>
        <p:spPr>
          <a:xfrm>
            <a:off x="817418" y="2576845"/>
            <a:ext cx="10598442" cy="3557217"/>
          </a:xfrm>
        </p:spPr>
        <p:style>
          <a:lnRef idx="0">
            <a:scrgbClr r="0" g="0" b="0"/>
          </a:lnRef>
          <a:fillRef idx="1001">
            <a:schemeClr val="lt2"/>
          </a:fillRef>
          <a:effectRef idx="0">
            <a:scrgbClr r="0" g="0" b="0"/>
          </a:effectRef>
          <a:fontRef idx="major"/>
        </p:style>
        <p:txBody>
          <a:bodyPr anchor="ctr">
            <a:normAutofit/>
          </a:bodyPr>
          <a:lstStyle/>
          <a:p>
            <a:r>
              <a:rPr lang="en-US" dirty="0"/>
              <a:t>There is a list of roads from one location to another, these roads have two lanes, a regular lane and a carpool lane, the carpool lane is never busier than the regular lane, but it can be just as busy.</a:t>
            </a:r>
          </a:p>
          <a:p>
            <a:r>
              <a:rPr lang="en-US" dirty="0"/>
              <a:t>There is also a list of locations with passengers that want to go to the same destination as the driver, if the driver chooses to pick any of the passengers up, they can access the carpool lane.</a:t>
            </a:r>
          </a:p>
          <a:p>
            <a:r>
              <a:rPr lang="en-US" dirty="0"/>
              <a:t>The task is to find the most optimal route from the source location to the destination for the driver, given an input with L locations and R roads, the solution should have time complexity O(R · log(L)) and auxiliary space complexity O(L+R)</a:t>
            </a:r>
          </a:p>
        </p:txBody>
      </p:sp>
    </p:spTree>
    <p:extLst>
      <p:ext uri="{BB962C8B-B14F-4D97-AF65-F5344CB8AC3E}">
        <p14:creationId xmlns:p14="http://schemas.microsoft.com/office/powerpoint/2010/main" val="23706863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F4639B-B444-8273-D5D2-34F9DE678104}"/>
              </a:ext>
            </a:extLst>
          </p:cNvPr>
          <p:cNvSpPr>
            <a:spLocks noGrp="1"/>
          </p:cNvSpPr>
          <p:nvPr>
            <p:ph type="title"/>
          </p:nvPr>
        </p:nvSpPr>
        <p:spPr>
          <a:xfrm>
            <a:off x="1688124" y="723901"/>
            <a:ext cx="8815754" cy="1286648"/>
          </a:xfrm>
        </p:spPr>
        <p:txBody>
          <a:bodyPr anchor="b">
            <a:normAutofit/>
          </a:bodyPr>
          <a:lstStyle/>
          <a:p>
            <a:pPr algn="ctr"/>
            <a:r>
              <a:rPr lang="en-AU" dirty="0"/>
              <a:t>Optimal Route</a:t>
            </a:r>
          </a:p>
        </p:txBody>
      </p:sp>
      <p:pic>
        <p:nvPicPr>
          <p:cNvPr id="6" name="Picture 5">
            <a:extLst>
              <a:ext uri="{FF2B5EF4-FFF2-40B4-BE49-F238E27FC236}">
                <a16:creationId xmlns:a16="http://schemas.microsoft.com/office/drawing/2014/main" id="{E43229B0-68F9-34CB-2A29-1E4F6B64D0F2}"/>
              </a:ext>
            </a:extLst>
          </p:cNvPr>
          <p:cNvPicPr>
            <a:picLocks noChangeAspect="1"/>
          </p:cNvPicPr>
          <p:nvPr/>
        </p:nvPicPr>
        <p:blipFill>
          <a:blip r:embed="rId2"/>
          <a:stretch>
            <a:fillRect/>
          </a:stretch>
        </p:blipFill>
        <p:spPr>
          <a:xfrm>
            <a:off x="870857" y="3088843"/>
            <a:ext cx="10450286" cy="2506330"/>
          </a:xfrm>
          <a:prstGeom prst="rect">
            <a:avLst/>
          </a:prstGeom>
          <a:ln w="95250" cap="sq">
            <a:solidFill>
              <a:srgbClr val="E2E8E4"/>
            </a:solidFill>
            <a:miter lim="800000"/>
          </a:ln>
        </p:spPr>
      </p:pic>
    </p:spTree>
    <p:extLst>
      <p:ext uri="{BB962C8B-B14F-4D97-AF65-F5344CB8AC3E}">
        <p14:creationId xmlns:p14="http://schemas.microsoft.com/office/powerpoint/2010/main" val="25822414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F4639B-B444-8273-D5D2-34F9DE678104}"/>
              </a:ext>
            </a:extLst>
          </p:cNvPr>
          <p:cNvSpPr>
            <a:spLocks noGrp="1"/>
          </p:cNvSpPr>
          <p:nvPr>
            <p:ph type="title"/>
          </p:nvPr>
        </p:nvSpPr>
        <p:spPr>
          <a:xfrm>
            <a:off x="1688124" y="723901"/>
            <a:ext cx="8815754" cy="1286648"/>
          </a:xfrm>
        </p:spPr>
        <p:txBody>
          <a:bodyPr anchor="b">
            <a:normAutofit/>
          </a:bodyPr>
          <a:lstStyle/>
          <a:p>
            <a:pPr algn="ctr"/>
            <a:r>
              <a:rPr lang="en-AU" dirty="0" err="1"/>
              <a:t>CatGPT</a:t>
            </a:r>
            <a:endParaRPr lang="en-AU" dirty="0"/>
          </a:p>
        </p:txBody>
      </p:sp>
      <p:sp>
        <p:nvSpPr>
          <p:cNvPr id="3" name="Content Placeholder 2">
            <a:extLst>
              <a:ext uri="{FF2B5EF4-FFF2-40B4-BE49-F238E27FC236}">
                <a16:creationId xmlns:a16="http://schemas.microsoft.com/office/drawing/2014/main" id="{1439E820-A3B0-173F-C4C4-6BDBCC66C5ED}"/>
              </a:ext>
            </a:extLst>
          </p:cNvPr>
          <p:cNvSpPr>
            <a:spLocks noGrp="1"/>
          </p:cNvSpPr>
          <p:nvPr>
            <p:ph idx="1"/>
          </p:nvPr>
        </p:nvSpPr>
        <p:spPr>
          <a:xfrm>
            <a:off x="817418" y="2576845"/>
            <a:ext cx="10598442" cy="3557217"/>
          </a:xfrm>
        </p:spPr>
        <p:style>
          <a:lnRef idx="0">
            <a:scrgbClr r="0" g="0" b="0"/>
          </a:lnRef>
          <a:fillRef idx="1001">
            <a:schemeClr val="lt2"/>
          </a:fillRef>
          <a:effectRef idx="0">
            <a:scrgbClr r="0" g="0" b="0"/>
          </a:effectRef>
          <a:fontRef idx="major"/>
        </p:style>
        <p:txBody>
          <a:bodyPr anchor="ctr">
            <a:normAutofit/>
          </a:bodyPr>
          <a:lstStyle/>
          <a:p>
            <a:r>
              <a:rPr lang="en-US" dirty="0"/>
              <a:t>There is a list of cat sentences with each of the 26 unique cat words represented as a letter from the alphabet.  After a chance to organize this randomly given data, the task is to autocomplete a  given partial sentence.</a:t>
            </a:r>
          </a:p>
          <a:p>
            <a:r>
              <a:rPr lang="en-US" dirty="0"/>
              <a:t>If there are sentences in the given list that begins with the new sentence the result should be the one with the highest frequency in the list, if there is a tie the result should be the shorter sentence.</a:t>
            </a:r>
          </a:p>
          <a:p>
            <a:r>
              <a:rPr lang="en-US" dirty="0"/>
              <a:t>With N being the number of sentences, and M being the length of the longest word, the complexity to initialize should be O(N · M)</a:t>
            </a:r>
          </a:p>
          <a:p>
            <a:r>
              <a:rPr lang="en-US" dirty="0"/>
              <a:t>With X being the length of the input and Y the length of the largest given sentence, the complexity to auto complete the sentence should be O(X+Y)</a:t>
            </a:r>
          </a:p>
        </p:txBody>
      </p:sp>
    </p:spTree>
    <p:extLst>
      <p:ext uri="{BB962C8B-B14F-4D97-AF65-F5344CB8AC3E}">
        <p14:creationId xmlns:p14="http://schemas.microsoft.com/office/powerpoint/2010/main" val="15070299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F4639B-B444-8273-D5D2-34F9DE678104}"/>
              </a:ext>
            </a:extLst>
          </p:cNvPr>
          <p:cNvSpPr>
            <a:spLocks noGrp="1"/>
          </p:cNvSpPr>
          <p:nvPr>
            <p:ph type="title"/>
          </p:nvPr>
        </p:nvSpPr>
        <p:spPr>
          <a:xfrm>
            <a:off x="1688124" y="723901"/>
            <a:ext cx="8815754" cy="1286648"/>
          </a:xfrm>
        </p:spPr>
        <p:txBody>
          <a:bodyPr anchor="b">
            <a:normAutofit/>
          </a:bodyPr>
          <a:lstStyle/>
          <a:p>
            <a:pPr algn="ctr"/>
            <a:r>
              <a:rPr lang="en-AU" dirty="0" err="1"/>
              <a:t>CatGPT</a:t>
            </a:r>
            <a:endParaRPr lang="en-AU" dirty="0"/>
          </a:p>
        </p:txBody>
      </p:sp>
      <p:pic>
        <p:nvPicPr>
          <p:cNvPr id="6" name="Picture 5">
            <a:extLst>
              <a:ext uri="{FF2B5EF4-FFF2-40B4-BE49-F238E27FC236}">
                <a16:creationId xmlns:a16="http://schemas.microsoft.com/office/drawing/2014/main" id="{26BA63E9-6116-C78D-2F5F-6514A30E34C8}"/>
              </a:ext>
            </a:extLst>
          </p:cNvPr>
          <p:cNvPicPr>
            <a:picLocks noChangeAspect="1"/>
          </p:cNvPicPr>
          <p:nvPr/>
        </p:nvPicPr>
        <p:blipFill>
          <a:blip r:embed="rId2"/>
          <a:stretch>
            <a:fillRect/>
          </a:stretch>
        </p:blipFill>
        <p:spPr>
          <a:xfrm>
            <a:off x="764121" y="3117544"/>
            <a:ext cx="10663757" cy="2595880"/>
          </a:xfrm>
          <a:prstGeom prst="rect">
            <a:avLst/>
          </a:prstGeom>
          <a:ln w="95250" cap="sq">
            <a:solidFill>
              <a:srgbClr val="E2E8E4"/>
            </a:solidFill>
            <a:miter lim="800000"/>
          </a:ln>
        </p:spPr>
      </p:pic>
    </p:spTree>
    <p:extLst>
      <p:ext uri="{BB962C8B-B14F-4D97-AF65-F5344CB8AC3E}">
        <p14:creationId xmlns:p14="http://schemas.microsoft.com/office/powerpoint/2010/main" val="1751273532"/>
      </p:ext>
    </p:extLst>
  </p:cSld>
  <p:clrMapOvr>
    <a:masterClrMapping/>
  </p:clrMapOvr>
</p:sld>
</file>

<file path=ppt/theme/theme1.xml><?xml version="1.0" encoding="utf-8"?>
<a:theme xmlns:a="http://schemas.openxmlformats.org/drawingml/2006/main" name="AdornVTI">
  <a:themeElements>
    <a:clrScheme name="AnalogousFromLightSeedRightStep">
      <a:dk1>
        <a:srgbClr val="000000"/>
      </a:dk1>
      <a:lt1>
        <a:srgbClr val="FFFFFF"/>
      </a:lt1>
      <a:dk2>
        <a:srgbClr val="412436"/>
      </a:dk2>
      <a:lt2>
        <a:srgbClr val="E2E8E4"/>
      </a:lt2>
      <a:accent1>
        <a:srgbClr val="C696B4"/>
      </a:accent1>
      <a:accent2>
        <a:srgbClr val="BA7F8A"/>
      </a:accent2>
      <a:accent3>
        <a:srgbClr val="C39B90"/>
      </a:accent3>
      <a:accent4>
        <a:srgbClr val="B6A17C"/>
      </a:accent4>
      <a:accent5>
        <a:srgbClr val="A4A67E"/>
      </a:accent5>
      <a:accent6>
        <a:srgbClr val="92AC76"/>
      </a:accent6>
      <a:hlink>
        <a:srgbClr val="558D6B"/>
      </a:hlink>
      <a:folHlink>
        <a:srgbClr val="7F7F7F"/>
      </a:folHlink>
    </a:clrScheme>
    <a:fontScheme name="Bembo">
      <a:majorFont>
        <a:latin typeface="Bembo"/>
        <a:ea typeface=""/>
        <a:cs typeface=""/>
      </a:majorFont>
      <a:minorFont>
        <a:latin typeface="Bemb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dornVTI" id="{497E3FA9-5A27-4D12-9D04-917BEF3D1303}" vid="{34192A01-61CA-4566-9818-841C607496F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334</TotalTime>
  <Words>787</Words>
  <Application>Microsoft Office PowerPoint</Application>
  <PresentationFormat>Widescreen</PresentationFormat>
  <Paragraphs>55</Paragraphs>
  <Slides>15</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Bembo</vt:lpstr>
      <vt:lpstr>Calibri</vt:lpstr>
      <vt:lpstr>AdornVTI</vt:lpstr>
      <vt:lpstr>Project Showcase</vt:lpstr>
      <vt:lpstr>Contents</vt:lpstr>
      <vt:lpstr>Algorithms</vt:lpstr>
      <vt:lpstr>Fast Backups</vt:lpstr>
      <vt:lpstr>Fast Backups</vt:lpstr>
      <vt:lpstr>Optimal Route</vt:lpstr>
      <vt:lpstr>Optimal Route</vt:lpstr>
      <vt:lpstr>CatGPT</vt:lpstr>
      <vt:lpstr>CatGPT</vt:lpstr>
      <vt:lpstr>Underused Workspace</vt:lpstr>
      <vt:lpstr>Underused Workspace</vt:lpstr>
      <vt:lpstr>Sudoku Assistant </vt:lpstr>
      <vt:lpstr>Sudoku Assistant </vt:lpstr>
      <vt:lpstr>Book-keeper</vt:lpstr>
      <vt:lpstr>Elden ring 2d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Showcase</dc:title>
  <dc:creator>Matin Amiri</dc:creator>
  <cp:lastModifiedBy>Matin Amiri</cp:lastModifiedBy>
  <cp:revision>1</cp:revision>
  <dcterms:created xsi:type="dcterms:W3CDTF">2023-05-31T08:24:31Z</dcterms:created>
  <dcterms:modified xsi:type="dcterms:W3CDTF">2023-06-01T16:07:19Z</dcterms:modified>
</cp:coreProperties>
</file>

<file path=docProps/thumbnail.jpeg>
</file>